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handoutMasterIdLst>
    <p:handoutMasterId r:id="rId18"/>
  </p:handoutMasterIdLst>
  <p:sldIdLst>
    <p:sldId id="5982" r:id="rId5"/>
    <p:sldId id="5981" r:id="rId6"/>
    <p:sldId id="6000" r:id="rId7"/>
    <p:sldId id="6014" r:id="rId8"/>
    <p:sldId id="6003" r:id="rId9"/>
    <p:sldId id="6010" r:id="rId10"/>
    <p:sldId id="5997" r:id="rId11"/>
    <p:sldId id="2267" r:id="rId12"/>
    <p:sldId id="271" r:id="rId13"/>
    <p:sldId id="6008" r:id="rId14"/>
    <p:sldId id="6009" r:id="rId15"/>
    <p:sldId id="6011"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1pPr>
    <a:lvl2pPr marL="213358" marR="0" indent="-213358"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2pPr>
    <a:lvl3pPr marL="213358" marR="0" indent="-213358"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3pPr>
    <a:lvl4pPr marL="213358" marR="0" indent="-213358"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4pPr>
    <a:lvl5pPr marL="213358" marR="0" indent="-213358"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5pPr>
    <a:lvl6pPr marL="177800" marR="0" indent="-177800"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6pPr>
    <a:lvl7pPr marL="177800" marR="0" indent="-177800"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7pPr>
    <a:lvl8pPr marL="177800" marR="0" indent="-177800"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8pPr>
    <a:lvl9pPr marL="177800" marR="0" indent="-177800" algn="ctr" defTabSz="914400" rtl="0" fontAlgn="auto" latinLnBrk="0" hangingPunct="0">
      <a:lnSpc>
        <a:spcPct val="100000"/>
      </a:lnSpc>
      <a:spcBef>
        <a:spcPts val="0"/>
      </a:spcBef>
      <a:spcAft>
        <a:spcPts val="0"/>
      </a:spcAft>
      <a:buClrTx/>
      <a:buSzPct val="100000"/>
      <a:buFontTx/>
      <a:buChar char="•"/>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lvl9pPr>
  </p:defaultTextStyle>
  <p:extLst>
    <p:ext uri="{521415D9-36F7-43E2-AB2F-B90AF26B5E84}">
      <p14:sectionLst xmlns:p14="http://schemas.microsoft.com/office/powerpoint/2010/main">
        <p14:section name="Digital Norway Slides" id="{8AD53D9A-EB2F-B749-AC4A-513CF8A3A66A}">
          <p14:sldIdLst>
            <p14:sldId id="5982"/>
            <p14:sldId id="5981"/>
            <p14:sldId id="6000"/>
            <p14:sldId id="6014"/>
            <p14:sldId id="6003"/>
            <p14:sldId id="6010"/>
            <p14:sldId id="5997"/>
            <p14:sldId id="2267"/>
            <p14:sldId id="271"/>
            <p14:sldId id="6008"/>
            <p14:sldId id="6009"/>
            <p14:sldId id="6011"/>
          </p14:sldIdLst>
        </p14:section>
        <p14:section name="Master slides" id="{0E3920F9-5FC3-8F4F-91BB-055F3EF61BE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ta Fjuk" initials="AF" lastIdx="2" clrIdx="0">
    <p:extLst>
      <p:ext uri="{19B8F6BF-5375-455C-9EA6-DF929625EA0E}">
        <p15:presenceInfo xmlns:p15="http://schemas.microsoft.com/office/powerpoint/2012/main" userId="S::annita.fjuk@digitalnorway.com::328aebd9-45c1-4da9-9d9d-483081d149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CB7A"/>
    <a:srgbClr val="FAF7F5"/>
    <a:srgbClr val="FEDEA1"/>
    <a:srgbClr val="F0E8E1"/>
    <a:srgbClr val="000000"/>
    <a:srgbClr val="FBF7F5"/>
    <a:srgbClr val="33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2">
            <a:lumOff val="-2549"/>
          </a:schemeClr>
        </a:fontRef>
        <a:schemeClr val="accent2">
          <a:lumOff val="-2549"/>
        </a:schemeClr>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2D8"/>
          </a:solidFill>
        </a:fill>
      </a:tcStyle>
    </a:wholeTbl>
    <a:band2H>
      <a:tcTxStyle/>
      <a:tcStyle>
        <a:tcBdr/>
        <a:fill>
          <a:solidFill>
            <a:srgbClr val="E6F1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2">
            <a:lumOff val="-2549"/>
          </a:schemeClr>
        </a:fontRef>
        <a:schemeClr val="accent2">
          <a:lumOff val="-2549"/>
        </a:schemeClr>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ADC"/>
          </a:solidFill>
        </a:fill>
      </a:tcStyle>
    </a:wholeTbl>
    <a:band2H>
      <a:tcTxStyle/>
      <a:tcStyle>
        <a:tcBdr/>
        <a:fill>
          <a:solidFill>
            <a:srgbClr val="E8ED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2">
            <a:lumOff val="-2549"/>
          </a:schemeClr>
        </a:fontRef>
        <a:schemeClr val="accent2">
          <a:lumOff val="-2549"/>
        </a:schemeClr>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2">
            <a:lumOff val="-2549"/>
          </a:schemeClr>
        </a:fontRef>
        <a:schemeClr val="accent2">
          <a:lumOff val="-2549"/>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2">
            <a:lumOff val="-2549"/>
          </a:schemeClr>
        </a:fontRef>
        <a:schemeClr val="accent2">
          <a:lumOff val="-2549"/>
        </a:schemeClr>
      </a:tcTxStyle>
      <a:tcStyle>
        <a:tcBdr>
          <a:left>
            <a:ln w="12700" cap="flat">
              <a:noFill/>
              <a:miter lim="400000"/>
            </a:ln>
          </a:left>
          <a:right>
            <a:ln w="12700" cap="flat">
              <a:noFill/>
              <a:miter lim="400000"/>
            </a:ln>
          </a:right>
          <a:top>
            <a:ln w="50800" cap="flat">
              <a:solidFill>
                <a:schemeClr val="accent2">
                  <a:lumOff val="-2549"/>
                </a:schemeClr>
              </a:solidFill>
              <a:prstDash val="solid"/>
              <a:round/>
            </a:ln>
          </a:top>
          <a:bottom>
            <a:ln w="25400" cap="flat">
              <a:solidFill>
                <a:schemeClr val="accent2">
                  <a:lumOff val="-2549"/>
                </a:schemeClr>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2">
                  <a:lumOff val="-2549"/>
                </a:schemeClr>
              </a:solidFill>
              <a:prstDash val="solid"/>
              <a:round/>
            </a:ln>
          </a:top>
          <a:bottom>
            <a:ln w="25400" cap="flat">
              <a:solidFill>
                <a:schemeClr val="accent2">
                  <a:lumOff val="-2549"/>
                </a:schemeClr>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2">
            <a:lumOff val="-2549"/>
          </a:schemeClr>
        </a:fontRef>
        <a:schemeClr val="accent2">
          <a:lumOff val="-2549"/>
        </a:schemeClr>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CC"/>
          </a:solidFill>
        </a:fill>
      </a:tcStyle>
    </a:wholeTbl>
    <a:band2H>
      <a:tcTxStyle/>
      <a:tcStyle>
        <a:tcBdr/>
        <a:fill>
          <a:solidFill>
            <a:srgbClr val="E6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2549"/>
            </a:scheme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2549"/>
            </a:schemeClr>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2549"/>
            </a:schemeClr>
          </a:solidFill>
        </a:fill>
      </a:tcStyle>
    </a:firstRow>
  </a:tblStyle>
  <a:tblStyle styleId="{2708684C-4D16-4618-839F-0558EEFCDFE6}" styleName="">
    <a:tblBg/>
    <a:wholeTbl>
      <a:tcTxStyle b="off" i="off">
        <a:fontRef idx="minor">
          <a:schemeClr val="accent2">
            <a:lumOff val="-2549"/>
          </a:schemeClr>
        </a:fontRef>
        <a:schemeClr val="accent2">
          <a:lumOff val="-2549"/>
        </a:schemeClr>
      </a:tcTxStyle>
      <a:tcStyle>
        <a:tcBdr>
          <a:left>
            <a:ln w="12700" cap="flat">
              <a:solidFill>
                <a:schemeClr val="accent2">
                  <a:lumOff val="-2549"/>
                </a:schemeClr>
              </a:solidFill>
              <a:prstDash val="solid"/>
              <a:round/>
            </a:ln>
          </a:left>
          <a:right>
            <a:ln w="12700" cap="flat">
              <a:solidFill>
                <a:schemeClr val="accent2">
                  <a:lumOff val="-2549"/>
                </a:schemeClr>
              </a:solidFill>
              <a:prstDash val="solid"/>
              <a:round/>
            </a:ln>
          </a:right>
          <a:top>
            <a:ln w="12700" cap="flat">
              <a:solidFill>
                <a:schemeClr val="accent2">
                  <a:lumOff val="-2549"/>
                </a:schemeClr>
              </a:solidFill>
              <a:prstDash val="solid"/>
              <a:round/>
            </a:ln>
          </a:top>
          <a:bottom>
            <a:ln w="12700" cap="flat">
              <a:solidFill>
                <a:schemeClr val="accent2">
                  <a:lumOff val="-2549"/>
                </a:schemeClr>
              </a:solidFill>
              <a:prstDash val="solid"/>
              <a:round/>
            </a:ln>
          </a:bottom>
          <a:insideH>
            <a:ln w="12700" cap="flat">
              <a:solidFill>
                <a:schemeClr val="accent2">
                  <a:lumOff val="-2549"/>
                </a:schemeClr>
              </a:solidFill>
              <a:prstDash val="solid"/>
              <a:round/>
            </a:ln>
          </a:insideH>
          <a:insideV>
            <a:ln w="12700" cap="flat">
              <a:solidFill>
                <a:schemeClr val="accent2">
                  <a:lumOff val="-2549"/>
                </a:schemeClr>
              </a:solidFill>
              <a:prstDash val="solid"/>
              <a:round/>
            </a:ln>
          </a:insideV>
        </a:tcBdr>
        <a:fill>
          <a:solidFill>
            <a:schemeClr val="accent2">
              <a:lumOff val="-2549"/>
              <a:alpha val="20000"/>
            </a:schemeClr>
          </a:solidFill>
        </a:fill>
      </a:tcStyle>
    </a:wholeTbl>
    <a:band2H>
      <a:tcTxStyle/>
      <a:tcStyle>
        <a:tcBdr/>
        <a:fill>
          <a:solidFill>
            <a:srgbClr val="FFFFFF"/>
          </a:solidFill>
        </a:fill>
      </a:tcStyle>
    </a:band2H>
    <a:firstCol>
      <a:tcTxStyle b="on" i="off">
        <a:fontRef idx="minor">
          <a:schemeClr val="accent2">
            <a:lumOff val="-2549"/>
          </a:schemeClr>
        </a:fontRef>
        <a:schemeClr val="accent2">
          <a:lumOff val="-2549"/>
        </a:schemeClr>
      </a:tcTxStyle>
      <a:tcStyle>
        <a:tcBdr>
          <a:left>
            <a:ln w="12700" cap="flat">
              <a:solidFill>
                <a:schemeClr val="accent2">
                  <a:lumOff val="-2549"/>
                </a:schemeClr>
              </a:solidFill>
              <a:prstDash val="solid"/>
              <a:round/>
            </a:ln>
          </a:left>
          <a:right>
            <a:ln w="12700" cap="flat">
              <a:solidFill>
                <a:schemeClr val="accent2">
                  <a:lumOff val="-2549"/>
                </a:schemeClr>
              </a:solidFill>
              <a:prstDash val="solid"/>
              <a:round/>
            </a:ln>
          </a:right>
          <a:top>
            <a:ln w="12700" cap="flat">
              <a:solidFill>
                <a:schemeClr val="accent2">
                  <a:lumOff val="-2549"/>
                </a:schemeClr>
              </a:solidFill>
              <a:prstDash val="solid"/>
              <a:round/>
            </a:ln>
          </a:top>
          <a:bottom>
            <a:ln w="12700" cap="flat">
              <a:solidFill>
                <a:schemeClr val="accent2">
                  <a:lumOff val="-2549"/>
                </a:schemeClr>
              </a:solidFill>
              <a:prstDash val="solid"/>
              <a:round/>
            </a:ln>
          </a:bottom>
          <a:insideH>
            <a:ln w="12700" cap="flat">
              <a:solidFill>
                <a:schemeClr val="accent2">
                  <a:lumOff val="-2549"/>
                </a:schemeClr>
              </a:solidFill>
              <a:prstDash val="solid"/>
              <a:round/>
            </a:ln>
          </a:insideH>
          <a:insideV>
            <a:ln w="12700" cap="flat">
              <a:solidFill>
                <a:schemeClr val="accent2">
                  <a:lumOff val="-2549"/>
                </a:schemeClr>
              </a:solidFill>
              <a:prstDash val="solid"/>
              <a:round/>
            </a:ln>
          </a:insideV>
        </a:tcBdr>
        <a:fill>
          <a:solidFill>
            <a:schemeClr val="accent2">
              <a:lumOff val="-2549"/>
              <a:alpha val="20000"/>
            </a:schemeClr>
          </a:solidFill>
        </a:fill>
      </a:tcStyle>
    </a:firstCol>
    <a:lastRow>
      <a:tcTxStyle b="on" i="off">
        <a:fontRef idx="minor">
          <a:schemeClr val="accent2">
            <a:lumOff val="-2549"/>
          </a:schemeClr>
        </a:fontRef>
        <a:schemeClr val="accent2">
          <a:lumOff val="-2549"/>
        </a:schemeClr>
      </a:tcTxStyle>
      <a:tcStyle>
        <a:tcBdr>
          <a:left>
            <a:ln w="12700" cap="flat">
              <a:solidFill>
                <a:schemeClr val="accent2">
                  <a:lumOff val="-2549"/>
                </a:schemeClr>
              </a:solidFill>
              <a:prstDash val="solid"/>
              <a:round/>
            </a:ln>
          </a:left>
          <a:right>
            <a:ln w="12700" cap="flat">
              <a:solidFill>
                <a:schemeClr val="accent2">
                  <a:lumOff val="-2549"/>
                </a:schemeClr>
              </a:solidFill>
              <a:prstDash val="solid"/>
              <a:round/>
            </a:ln>
          </a:right>
          <a:top>
            <a:ln w="50800" cap="flat">
              <a:solidFill>
                <a:schemeClr val="accent2">
                  <a:lumOff val="-2549"/>
                </a:schemeClr>
              </a:solidFill>
              <a:prstDash val="solid"/>
              <a:round/>
            </a:ln>
          </a:top>
          <a:bottom>
            <a:ln w="12700" cap="flat">
              <a:solidFill>
                <a:schemeClr val="accent2">
                  <a:lumOff val="-2549"/>
                </a:schemeClr>
              </a:solidFill>
              <a:prstDash val="solid"/>
              <a:round/>
            </a:ln>
          </a:bottom>
          <a:insideH>
            <a:ln w="12700" cap="flat">
              <a:solidFill>
                <a:schemeClr val="accent2">
                  <a:lumOff val="-2549"/>
                </a:schemeClr>
              </a:solidFill>
              <a:prstDash val="solid"/>
              <a:round/>
            </a:ln>
          </a:insideH>
          <a:insideV>
            <a:ln w="12700" cap="flat">
              <a:solidFill>
                <a:schemeClr val="accent2">
                  <a:lumOff val="-2549"/>
                </a:schemeClr>
              </a:solidFill>
              <a:prstDash val="solid"/>
              <a:round/>
            </a:ln>
          </a:insideV>
        </a:tcBdr>
        <a:fill>
          <a:noFill/>
        </a:fill>
      </a:tcStyle>
    </a:lastRow>
    <a:firstRow>
      <a:tcTxStyle b="on" i="off">
        <a:fontRef idx="minor">
          <a:schemeClr val="accent2">
            <a:lumOff val="-2549"/>
          </a:schemeClr>
        </a:fontRef>
        <a:schemeClr val="accent2">
          <a:lumOff val="-2549"/>
        </a:schemeClr>
      </a:tcTxStyle>
      <a:tcStyle>
        <a:tcBdr>
          <a:left>
            <a:ln w="12700" cap="flat">
              <a:solidFill>
                <a:schemeClr val="accent2">
                  <a:lumOff val="-2549"/>
                </a:schemeClr>
              </a:solidFill>
              <a:prstDash val="solid"/>
              <a:round/>
            </a:ln>
          </a:left>
          <a:right>
            <a:ln w="12700" cap="flat">
              <a:solidFill>
                <a:schemeClr val="accent2">
                  <a:lumOff val="-2549"/>
                </a:schemeClr>
              </a:solidFill>
              <a:prstDash val="solid"/>
              <a:round/>
            </a:ln>
          </a:right>
          <a:top>
            <a:ln w="12700" cap="flat">
              <a:solidFill>
                <a:schemeClr val="accent2">
                  <a:lumOff val="-2549"/>
                </a:schemeClr>
              </a:solidFill>
              <a:prstDash val="solid"/>
              <a:round/>
            </a:ln>
          </a:top>
          <a:bottom>
            <a:ln w="25400" cap="flat">
              <a:solidFill>
                <a:schemeClr val="accent2">
                  <a:lumOff val="-2549"/>
                </a:schemeClr>
              </a:solidFill>
              <a:prstDash val="solid"/>
              <a:round/>
            </a:ln>
          </a:bottom>
          <a:insideH>
            <a:ln w="12700" cap="flat">
              <a:solidFill>
                <a:schemeClr val="accent2">
                  <a:lumOff val="-2549"/>
                </a:schemeClr>
              </a:solidFill>
              <a:prstDash val="solid"/>
              <a:round/>
            </a:ln>
          </a:insideH>
          <a:insideV>
            <a:ln w="12700" cap="flat">
              <a:solidFill>
                <a:schemeClr val="accent2">
                  <a:lumOff val="-2549"/>
                </a:schemeClr>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69" autoAdjust="0"/>
  </p:normalViewPr>
  <p:slideViewPr>
    <p:cSldViewPr snapToGrid="0">
      <p:cViewPr varScale="1">
        <p:scale>
          <a:sx n="98" d="100"/>
          <a:sy n="98" d="100"/>
        </p:scale>
        <p:origin x="1038" y="90"/>
      </p:cViewPr>
      <p:guideLst>
        <p:guide orient="horz" pos="2160"/>
        <p:guide pos="3840"/>
      </p:guideLst>
    </p:cSldViewPr>
  </p:slid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8A871-21EF-46DA-8845-FC4AF73264D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nb-NO"/>
        </a:p>
      </dgm:t>
    </dgm:pt>
    <dgm:pt modelId="{76AC8DDB-04E3-4265-A4BE-624CF34B994A}">
      <dgm:prSet phldrT="[Tekst]" custT="1"/>
      <dgm:spPr>
        <a:solidFill>
          <a:srgbClr val="F9DFA9">
            <a:alpha val="50000"/>
          </a:srgbClr>
        </a:solidFill>
      </dgm:spPr>
      <dgm:t>
        <a:bodyPr/>
        <a:lstStyle/>
        <a:p>
          <a:r>
            <a:rPr lang="nb-NO" sz="1600" b="1">
              <a:latin typeface="Poppins"/>
            </a:rPr>
            <a:t>DIGITAL TRANSFORMATION</a:t>
          </a:r>
        </a:p>
      </dgm:t>
    </dgm:pt>
    <dgm:pt modelId="{5E5BCB34-7781-48BF-83D0-C8EF2C7FE88A}" type="parTrans" cxnId="{FAF001AD-E45F-4EA4-9802-354E69050135}">
      <dgm:prSet/>
      <dgm:spPr/>
      <dgm:t>
        <a:bodyPr/>
        <a:lstStyle/>
        <a:p>
          <a:endParaRPr lang="nb-NO"/>
        </a:p>
      </dgm:t>
    </dgm:pt>
    <dgm:pt modelId="{E714D879-A184-45EA-9BB5-16FD35C3B459}" type="sibTrans" cxnId="{FAF001AD-E45F-4EA4-9802-354E69050135}">
      <dgm:prSet/>
      <dgm:spPr/>
      <dgm:t>
        <a:bodyPr/>
        <a:lstStyle/>
        <a:p>
          <a:endParaRPr lang="nb-NO"/>
        </a:p>
      </dgm:t>
    </dgm:pt>
    <dgm:pt modelId="{A2106E56-158A-49AC-B8EC-94AA89179E5D}">
      <dgm:prSet phldrT="[Tekst]"/>
      <dgm:spPr>
        <a:solidFill>
          <a:srgbClr val="F9DFA9">
            <a:alpha val="49804"/>
          </a:srgbClr>
        </a:solidFill>
      </dgm:spPr>
      <dgm:t>
        <a:bodyPr/>
        <a:lstStyle/>
        <a:p>
          <a:endParaRPr lang="nb-NO"/>
        </a:p>
        <a:p>
          <a:endParaRPr lang="nb-NO"/>
        </a:p>
        <a:p>
          <a:endParaRPr lang="nb-NO"/>
        </a:p>
        <a:p>
          <a:r>
            <a:rPr lang="nb-NO"/>
            <a:t>CUSTOMER FOCUS</a:t>
          </a:r>
        </a:p>
      </dgm:t>
    </dgm:pt>
    <dgm:pt modelId="{5BE26017-5AFD-4512-8356-62ECA886773C}" type="parTrans" cxnId="{1F915EC1-CC3F-4B71-8F13-B273BA58D73B}">
      <dgm:prSet/>
      <dgm:spPr/>
      <dgm:t>
        <a:bodyPr/>
        <a:lstStyle/>
        <a:p>
          <a:endParaRPr lang="nb-NO"/>
        </a:p>
      </dgm:t>
    </dgm:pt>
    <dgm:pt modelId="{216B64DA-C95D-4CB7-826D-7DE95800BE5C}" type="sibTrans" cxnId="{1F915EC1-CC3F-4B71-8F13-B273BA58D73B}">
      <dgm:prSet/>
      <dgm:spPr/>
      <dgm:t>
        <a:bodyPr/>
        <a:lstStyle/>
        <a:p>
          <a:endParaRPr lang="nb-NO"/>
        </a:p>
      </dgm:t>
    </dgm:pt>
    <dgm:pt modelId="{4EDE1B2F-CE21-459C-81A0-55AC6032E7E3}">
      <dgm:prSet phldrT="[Tekst]"/>
      <dgm:spPr>
        <a:solidFill>
          <a:srgbClr val="F9DFA9">
            <a:alpha val="50000"/>
          </a:srgbClr>
        </a:solidFill>
      </dgm:spPr>
      <dgm:t>
        <a:bodyPr/>
        <a:lstStyle/>
        <a:p>
          <a:endParaRPr lang="nb-NO"/>
        </a:p>
        <a:p>
          <a:endParaRPr lang="nb-NO"/>
        </a:p>
        <a:p>
          <a:br>
            <a:rPr lang="nb-NO"/>
          </a:br>
          <a:r>
            <a:rPr lang="nb-NO"/>
            <a:t>DATA &amp; DIGITAL TECHNOLOGIES</a:t>
          </a:r>
        </a:p>
      </dgm:t>
    </dgm:pt>
    <dgm:pt modelId="{E6D465D4-E801-492D-ACD6-C69318E06AA4}" type="parTrans" cxnId="{AA9D6009-865B-4CF7-92F9-A1CA6419F83F}">
      <dgm:prSet/>
      <dgm:spPr/>
      <dgm:t>
        <a:bodyPr/>
        <a:lstStyle/>
        <a:p>
          <a:endParaRPr lang="nb-NO"/>
        </a:p>
      </dgm:t>
    </dgm:pt>
    <dgm:pt modelId="{52D23F60-7C63-49A0-A1F1-A39114A082D7}" type="sibTrans" cxnId="{AA9D6009-865B-4CF7-92F9-A1CA6419F83F}">
      <dgm:prSet/>
      <dgm:spPr/>
      <dgm:t>
        <a:bodyPr/>
        <a:lstStyle/>
        <a:p>
          <a:endParaRPr lang="nb-NO"/>
        </a:p>
      </dgm:t>
    </dgm:pt>
    <dgm:pt modelId="{3A647A14-CC71-4134-8AFB-4B54D39081B5}">
      <dgm:prSet phldrT="[Tekst]"/>
      <dgm:spPr>
        <a:solidFill>
          <a:srgbClr val="F9DFA9">
            <a:alpha val="50000"/>
          </a:srgbClr>
        </a:solidFill>
      </dgm:spPr>
      <dgm:t>
        <a:bodyPr/>
        <a:lstStyle/>
        <a:p>
          <a:endParaRPr lang="nb-NO"/>
        </a:p>
        <a:p>
          <a:endParaRPr lang="nb-NO"/>
        </a:p>
        <a:p>
          <a:endParaRPr lang="nb-NO"/>
        </a:p>
        <a:p>
          <a:br>
            <a:rPr lang="nb-NO"/>
          </a:br>
          <a:r>
            <a:rPr lang="nb-NO"/>
            <a:t>LEADERSHIP AND CULTURE</a:t>
          </a:r>
        </a:p>
      </dgm:t>
    </dgm:pt>
    <dgm:pt modelId="{7696C682-F9CC-48F3-8165-60E1F9BD6955}" type="parTrans" cxnId="{649513DB-CE83-4402-AAB3-8D296E4F2272}">
      <dgm:prSet/>
      <dgm:spPr/>
      <dgm:t>
        <a:bodyPr/>
        <a:lstStyle/>
        <a:p>
          <a:endParaRPr lang="nb-NO"/>
        </a:p>
      </dgm:t>
    </dgm:pt>
    <dgm:pt modelId="{448DCEE0-3828-4565-B2F5-5C8396C00AE4}" type="sibTrans" cxnId="{649513DB-CE83-4402-AAB3-8D296E4F2272}">
      <dgm:prSet/>
      <dgm:spPr/>
      <dgm:t>
        <a:bodyPr/>
        <a:lstStyle/>
        <a:p>
          <a:endParaRPr lang="nb-NO"/>
        </a:p>
      </dgm:t>
    </dgm:pt>
    <dgm:pt modelId="{D4925017-3ED1-491A-AC96-A8B66B202F88}">
      <dgm:prSet phldrT="[Tekst]"/>
      <dgm:spPr>
        <a:solidFill>
          <a:srgbClr val="F9DFA9">
            <a:alpha val="50000"/>
          </a:srgbClr>
        </a:solidFill>
      </dgm:spPr>
      <dgm:t>
        <a:bodyPr/>
        <a:lstStyle/>
        <a:p>
          <a:endParaRPr lang="nb-NO"/>
        </a:p>
        <a:p>
          <a:endParaRPr lang="nb-NO"/>
        </a:p>
        <a:p>
          <a:r>
            <a:rPr lang="nb-NO"/>
            <a:t>PRACTICAL TOOLS AND GUIDELINES</a:t>
          </a:r>
        </a:p>
      </dgm:t>
    </dgm:pt>
    <dgm:pt modelId="{6DF37BE7-076D-4144-8851-709980675A91}" type="parTrans" cxnId="{DEDA27A5-E10C-4B64-969D-5921CBF5F3A1}">
      <dgm:prSet/>
      <dgm:spPr/>
      <dgm:t>
        <a:bodyPr/>
        <a:lstStyle/>
        <a:p>
          <a:endParaRPr lang="nb-NO"/>
        </a:p>
      </dgm:t>
    </dgm:pt>
    <dgm:pt modelId="{4F44A556-6F15-448D-8E8B-F2F9D8155971}" type="sibTrans" cxnId="{DEDA27A5-E10C-4B64-969D-5921CBF5F3A1}">
      <dgm:prSet/>
      <dgm:spPr/>
      <dgm:t>
        <a:bodyPr/>
        <a:lstStyle/>
        <a:p>
          <a:endParaRPr lang="nb-NO"/>
        </a:p>
      </dgm:t>
    </dgm:pt>
    <dgm:pt modelId="{F62575BC-BAF3-435A-9381-4B0D89801E15}">
      <dgm:prSet/>
      <dgm:spPr>
        <a:solidFill>
          <a:srgbClr val="F9DFA9">
            <a:alpha val="50000"/>
          </a:srgbClr>
        </a:solidFill>
      </dgm:spPr>
      <dgm:t>
        <a:bodyPr/>
        <a:lstStyle/>
        <a:p>
          <a:endParaRPr lang="nb-NO"/>
        </a:p>
        <a:p>
          <a:endParaRPr lang="nb-NO"/>
        </a:p>
        <a:p>
          <a:endParaRPr lang="nb-NO"/>
        </a:p>
        <a:p>
          <a:endParaRPr lang="nb-NO"/>
        </a:p>
        <a:p>
          <a:endParaRPr lang="nb-NO"/>
        </a:p>
        <a:p>
          <a:r>
            <a:rPr lang="nb-NO"/>
            <a:t>ECOSYSTEM</a:t>
          </a:r>
        </a:p>
      </dgm:t>
    </dgm:pt>
    <dgm:pt modelId="{E71B32DD-486C-44BD-B811-E8D684FC2D53}" type="parTrans" cxnId="{6CA688E0-992B-440B-86D9-599B1E44EFBA}">
      <dgm:prSet/>
      <dgm:spPr/>
      <dgm:t>
        <a:bodyPr/>
        <a:lstStyle/>
        <a:p>
          <a:endParaRPr lang="nb-NO"/>
        </a:p>
      </dgm:t>
    </dgm:pt>
    <dgm:pt modelId="{1CB8C990-C2D8-4667-B6E3-209D370F1D2A}" type="sibTrans" cxnId="{6CA688E0-992B-440B-86D9-599B1E44EFBA}">
      <dgm:prSet/>
      <dgm:spPr/>
      <dgm:t>
        <a:bodyPr/>
        <a:lstStyle/>
        <a:p>
          <a:endParaRPr lang="nb-NO"/>
        </a:p>
      </dgm:t>
    </dgm:pt>
    <dgm:pt modelId="{F3A490C4-F17B-4CEC-AB9E-6DB09BF69553}">
      <dgm:prSet/>
      <dgm:spPr>
        <a:solidFill>
          <a:srgbClr val="F9DFA9">
            <a:alpha val="50000"/>
          </a:srgbClr>
        </a:solidFill>
      </dgm:spPr>
      <dgm:t>
        <a:bodyPr/>
        <a:lstStyle/>
        <a:p>
          <a:endParaRPr lang="nb-NO"/>
        </a:p>
        <a:p>
          <a:endParaRPr lang="nb-NO"/>
        </a:p>
        <a:p>
          <a:endParaRPr lang="nb-NO"/>
        </a:p>
        <a:p>
          <a:endParaRPr lang="nb-NO"/>
        </a:p>
        <a:p>
          <a:r>
            <a:rPr lang="nb-NO"/>
            <a:t>INNOVATION</a:t>
          </a:r>
        </a:p>
      </dgm:t>
    </dgm:pt>
    <dgm:pt modelId="{70CB01B9-9832-4AC8-993D-2654F4AC4D15}" type="parTrans" cxnId="{0C57E18F-D8C9-4CB5-BC95-7338906A6D79}">
      <dgm:prSet/>
      <dgm:spPr/>
      <dgm:t>
        <a:bodyPr/>
        <a:lstStyle/>
        <a:p>
          <a:endParaRPr lang="nb-NO"/>
        </a:p>
      </dgm:t>
    </dgm:pt>
    <dgm:pt modelId="{A11ECB78-52BC-49CC-AE87-FBDCEFC655CA}" type="sibTrans" cxnId="{0C57E18F-D8C9-4CB5-BC95-7338906A6D79}">
      <dgm:prSet/>
      <dgm:spPr/>
      <dgm:t>
        <a:bodyPr/>
        <a:lstStyle/>
        <a:p>
          <a:endParaRPr lang="nb-NO"/>
        </a:p>
      </dgm:t>
    </dgm:pt>
    <dgm:pt modelId="{7533DECE-607C-40DB-AEB8-E0D4D7DCE704}" type="pres">
      <dgm:prSet presAssocID="{A678A871-21EF-46DA-8845-FC4AF73264D1}" presName="composite" presStyleCnt="0">
        <dgm:presLayoutVars>
          <dgm:chMax val="1"/>
          <dgm:dir/>
          <dgm:resizeHandles val="exact"/>
        </dgm:presLayoutVars>
      </dgm:prSet>
      <dgm:spPr/>
    </dgm:pt>
    <dgm:pt modelId="{865C24F3-9966-43BA-A81D-D29386A8B0EC}" type="pres">
      <dgm:prSet presAssocID="{A678A871-21EF-46DA-8845-FC4AF73264D1}" presName="radial" presStyleCnt="0">
        <dgm:presLayoutVars>
          <dgm:animLvl val="ctr"/>
        </dgm:presLayoutVars>
      </dgm:prSet>
      <dgm:spPr/>
    </dgm:pt>
    <dgm:pt modelId="{CBBD98E2-8276-4C16-ABD1-B857BD795432}" type="pres">
      <dgm:prSet presAssocID="{76AC8DDB-04E3-4265-A4BE-624CF34B994A}" presName="centerShape" presStyleLbl="vennNode1" presStyleIdx="0" presStyleCnt="7"/>
      <dgm:spPr/>
    </dgm:pt>
    <dgm:pt modelId="{F664789E-F050-4E31-8E01-C761C1D3A9E9}" type="pres">
      <dgm:prSet presAssocID="{A2106E56-158A-49AC-B8EC-94AA89179E5D}" presName="node" presStyleLbl="vennNode1" presStyleIdx="1" presStyleCnt="7">
        <dgm:presLayoutVars>
          <dgm:bulletEnabled val="1"/>
        </dgm:presLayoutVars>
      </dgm:prSet>
      <dgm:spPr/>
    </dgm:pt>
    <dgm:pt modelId="{E56DAAB4-D925-4A19-B3B5-7AA8B52BB206}" type="pres">
      <dgm:prSet presAssocID="{4EDE1B2F-CE21-459C-81A0-55AC6032E7E3}" presName="node" presStyleLbl="vennNode1" presStyleIdx="2" presStyleCnt="7">
        <dgm:presLayoutVars>
          <dgm:bulletEnabled val="1"/>
        </dgm:presLayoutVars>
      </dgm:prSet>
      <dgm:spPr/>
    </dgm:pt>
    <dgm:pt modelId="{186D498C-BA12-4570-A948-36C4C7DD2355}" type="pres">
      <dgm:prSet presAssocID="{F3A490C4-F17B-4CEC-AB9E-6DB09BF69553}" presName="node" presStyleLbl="vennNode1" presStyleIdx="3" presStyleCnt="7">
        <dgm:presLayoutVars>
          <dgm:bulletEnabled val="1"/>
        </dgm:presLayoutVars>
      </dgm:prSet>
      <dgm:spPr/>
    </dgm:pt>
    <dgm:pt modelId="{67F93C05-7864-4480-B3A4-B29F9FC82AE4}" type="pres">
      <dgm:prSet presAssocID="{F62575BC-BAF3-435A-9381-4B0D89801E15}" presName="node" presStyleLbl="vennNode1" presStyleIdx="4" presStyleCnt="7">
        <dgm:presLayoutVars>
          <dgm:bulletEnabled val="1"/>
        </dgm:presLayoutVars>
      </dgm:prSet>
      <dgm:spPr/>
    </dgm:pt>
    <dgm:pt modelId="{0A4DB480-779A-4CBE-BBE1-C40F05C257D6}" type="pres">
      <dgm:prSet presAssocID="{3A647A14-CC71-4134-8AFB-4B54D39081B5}" presName="node" presStyleLbl="vennNode1" presStyleIdx="5" presStyleCnt="7">
        <dgm:presLayoutVars>
          <dgm:bulletEnabled val="1"/>
        </dgm:presLayoutVars>
      </dgm:prSet>
      <dgm:spPr/>
    </dgm:pt>
    <dgm:pt modelId="{D6863E7D-714F-42EA-826A-A527EB2BE941}" type="pres">
      <dgm:prSet presAssocID="{D4925017-3ED1-491A-AC96-A8B66B202F88}" presName="node" presStyleLbl="vennNode1" presStyleIdx="6" presStyleCnt="7">
        <dgm:presLayoutVars>
          <dgm:bulletEnabled val="1"/>
        </dgm:presLayoutVars>
      </dgm:prSet>
      <dgm:spPr/>
    </dgm:pt>
  </dgm:ptLst>
  <dgm:cxnLst>
    <dgm:cxn modelId="{44553A04-A3F1-40E5-9BA5-0C9DDEFB44B8}" type="presOf" srcId="{4EDE1B2F-CE21-459C-81A0-55AC6032E7E3}" destId="{E56DAAB4-D925-4A19-B3B5-7AA8B52BB206}" srcOrd="0" destOrd="0" presId="urn:microsoft.com/office/officeart/2005/8/layout/radial3"/>
    <dgm:cxn modelId="{AA9D6009-865B-4CF7-92F9-A1CA6419F83F}" srcId="{76AC8DDB-04E3-4265-A4BE-624CF34B994A}" destId="{4EDE1B2F-CE21-459C-81A0-55AC6032E7E3}" srcOrd="1" destOrd="0" parTransId="{E6D465D4-E801-492D-ACD6-C69318E06AA4}" sibTransId="{52D23F60-7C63-49A0-A1F1-A39114A082D7}"/>
    <dgm:cxn modelId="{4BB1122E-99CE-4963-940C-1767B743A8E5}" type="presOf" srcId="{A2106E56-158A-49AC-B8EC-94AA89179E5D}" destId="{F664789E-F050-4E31-8E01-C761C1D3A9E9}" srcOrd="0" destOrd="0" presId="urn:microsoft.com/office/officeart/2005/8/layout/radial3"/>
    <dgm:cxn modelId="{E50F736B-611F-4B27-B150-BBCAFEC2184C}" type="presOf" srcId="{F3A490C4-F17B-4CEC-AB9E-6DB09BF69553}" destId="{186D498C-BA12-4570-A948-36C4C7DD2355}" srcOrd="0" destOrd="0" presId="urn:microsoft.com/office/officeart/2005/8/layout/radial3"/>
    <dgm:cxn modelId="{A0F92C8A-40D4-4256-BBFA-465ABF254B1C}" type="presOf" srcId="{3A647A14-CC71-4134-8AFB-4B54D39081B5}" destId="{0A4DB480-779A-4CBE-BBE1-C40F05C257D6}" srcOrd="0" destOrd="0" presId="urn:microsoft.com/office/officeart/2005/8/layout/radial3"/>
    <dgm:cxn modelId="{87F3A68F-90CB-42C5-B8CC-FED45E218F84}" type="presOf" srcId="{D4925017-3ED1-491A-AC96-A8B66B202F88}" destId="{D6863E7D-714F-42EA-826A-A527EB2BE941}" srcOrd="0" destOrd="0" presId="urn:microsoft.com/office/officeart/2005/8/layout/radial3"/>
    <dgm:cxn modelId="{0C57E18F-D8C9-4CB5-BC95-7338906A6D79}" srcId="{76AC8DDB-04E3-4265-A4BE-624CF34B994A}" destId="{F3A490C4-F17B-4CEC-AB9E-6DB09BF69553}" srcOrd="2" destOrd="0" parTransId="{70CB01B9-9832-4AC8-993D-2654F4AC4D15}" sibTransId="{A11ECB78-52BC-49CC-AE87-FBDCEFC655CA}"/>
    <dgm:cxn modelId="{B017F68F-5D15-4333-B447-B1AE63496726}" type="presOf" srcId="{76AC8DDB-04E3-4265-A4BE-624CF34B994A}" destId="{CBBD98E2-8276-4C16-ABD1-B857BD795432}" srcOrd="0" destOrd="0" presId="urn:microsoft.com/office/officeart/2005/8/layout/radial3"/>
    <dgm:cxn modelId="{B9CAEB9E-A770-41B1-875E-AB4DBF407173}" type="presOf" srcId="{A678A871-21EF-46DA-8845-FC4AF73264D1}" destId="{7533DECE-607C-40DB-AEB8-E0D4D7DCE704}" srcOrd="0" destOrd="0" presId="urn:microsoft.com/office/officeart/2005/8/layout/radial3"/>
    <dgm:cxn modelId="{DEDA27A5-E10C-4B64-969D-5921CBF5F3A1}" srcId="{76AC8DDB-04E3-4265-A4BE-624CF34B994A}" destId="{D4925017-3ED1-491A-AC96-A8B66B202F88}" srcOrd="5" destOrd="0" parTransId="{6DF37BE7-076D-4144-8851-709980675A91}" sibTransId="{4F44A556-6F15-448D-8E8B-F2F9D8155971}"/>
    <dgm:cxn modelId="{FAF001AD-E45F-4EA4-9802-354E69050135}" srcId="{A678A871-21EF-46DA-8845-FC4AF73264D1}" destId="{76AC8DDB-04E3-4265-A4BE-624CF34B994A}" srcOrd="0" destOrd="0" parTransId="{5E5BCB34-7781-48BF-83D0-C8EF2C7FE88A}" sibTransId="{E714D879-A184-45EA-9BB5-16FD35C3B459}"/>
    <dgm:cxn modelId="{1F915EC1-CC3F-4B71-8F13-B273BA58D73B}" srcId="{76AC8DDB-04E3-4265-A4BE-624CF34B994A}" destId="{A2106E56-158A-49AC-B8EC-94AA89179E5D}" srcOrd="0" destOrd="0" parTransId="{5BE26017-5AFD-4512-8356-62ECA886773C}" sibTransId="{216B64DA-C95D-4CB7-826D-7DE95800BE5C}"/>
    <dgm:cxn modelId="{649513DB-CE83-4402-AAB3-8D296E4F2272}" srcId="{76AC8DDB-04E3-4265-A4BE-624CF34B994A}" destId="{3A647A14-CC71-4134-8AFB-4B54D39081B5}" srcOrd="4" destOrd="0" parTransId="{7696C682-F9CC-48F3-8165-60E1F9BD6955}" sibTransId="{448DCEE0-3828-4565-B2F5-5C8396C00AE4}"/>
    <dgm:cxn modelId="{6CA688E0-992B-440B-86D9-599B1E44EFBA}" srcId="{76AC8DDB-04E3-4265-A4BE-624CF34B994A}" destId="{F62575BC-BAF3-435A-9381-4B0D89801E15}" srcOrd="3" destOrd="0" parTransId="{E71B32DD-486C-44BD-B811-E8D684FC2D53}" sibTransId="{1CB8C990-C2D8-4667-B6E3-209D370F1D2A}"/>
    <dgm:cxn modelId="{57E61CEC-A9FB-4895-B0C1-7A05F4D1C964}" type="presOf" srcId="{F62575BC-BAF3-435A-9381-4B0D89801E15}" destId="{67F93C05-7864-4480-B3A4-B29F9FC82AE4}" srcOrd="0" destOrd="0" presId="urn:microsoft.com/office/officeart/2005/8/layout/radial3"/>
    <dgm:cxn modelId="{EC1BF557-CBAC-4CB5-920D-9BE7515235AC}" type="presParOf" srcId="{7533DECE-607C-40DB-AEB8-E0D4D7DCE704}" destId="{865C24F3-9966-43BA-A81D-D29386A8B0EC}" srcOrd="0" destOrd="0" presId="urn:microsoft.com/office/officeart/2005/8/layout/radial3"/>
    <dgm:cxn modelId="{050D7B85-89C9-44B5-95A2-F2121971B8F7}" type="presParOf" srcId="{865C24F3-9966-43BA-A81D-D29386A8B0EC}" destId="{CBBD98E2-8276-4C16-ABD1-B857BD795432}" srcOrd="0" destOrd="0" presId="urn:microsoft.com/office/officeart/2005/8/layout/radial3"/>
    <dgm:cxn modelId="{3A21ED7C-2974-4349-9C3B-C7F1F155984D}" type="presParOf" srcId="{865C24F3-9966-43BA-A81D-D29386A8B0EC}" destId="{F664789E-F050-4E31-8E01-C761C1D3A9E9}" srcOrd="1" destOrd="0" presId="urn:microsoft.com/office/officeart/2005/8/layout/radial3"/>
    <dgm:cxn modelId="{2AF0847D-4867-4AE1-ABE8-8ED473F67BD3}" type="presParOf" srcId="{865C24F3-9966-43BA-A81D-D29386A8B0EC}" destId="{E56DAAB4-D925-4A19-B3B5-7AA8B52BB206}" srcOrd="2" destOrd="0" presId="urn:microsoft.com/office/officeart/2005/8/layout/radial3"/>
    <dgm:cxn modelId="{E18CE07A-0746-4DAD-BF5A-3C332E609C69}" type="presParOf" srcId="{865C24F3-9966-43BA-A81D-D29386A8B0EC}" destId="{186D498C-BA12-4570-A948-36C4C7DD2355}" srcOrd="3" destOrd="0" presId="urn:microsoft.com/office/officeart/2005/8/layout/radial3"/>
    <dgm:cxn modelId="{DB5C8016-AD94-490A-A4EC-3CBE16EA0441}" type="presParOf" srcId="{865C24F3-9966-43BA-A81D-D29386A8B0EC}" destId="{67F93C05-7864-4480-B3A4-B29F9FC82AE4}" srcOrd="4" destOrd="0" presId="urn:microsoft.com/office/officeart/2005/8/layout/radial3"/>
    <dgm:cxn modelId="{6777EC46-32A1-4975-9A0D-FC93C1AD0263}" type="presParOf" srcId="{865C24F3-9966-43BA-A81D-D29386A8B0EC}" destId="{0A4DB480-779A-4CBE-BBE1-C40F05C257D6}" srcOrd="5" destOrd="0" presId="urn:microsoft.com/office/officeart/2005/8/layout/radial3"/>
    <dgm:cxn modelId="{CD635AE4-92AD-416F-AB62-C500F0A09732}" type="presParOf" srcId="{865C24F3-9966-43BA-A81D-D29386A8B0EC}" destId="{D6863E7D-714F-42EA-826A-A527EB2BE941}"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D98E2-8276-4C16-ABD1-B857BD795432}">
      <dsp:nvSpPr>
        <dsp:cNvPr id="0" name=""/>
        <dsp:cNvSpPr/>
      </dsp:nvSpPr>
      <dsp:spPr>
        <a:xfrm>
          <a:off x="2712675" y="1059535"/>
          <a:ext cx="2639544" cy="2639544"/>
        </a:xfrm>
        <a:prstGeom prst="ellipse">
          <a:avLst/>
        </a:prstGeom>
        <a:solidFill>
          <a:srgbClr val="F9DFA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b="1" kern="1200">
              <a:latin typeface="Poppins"/>
            </a:rPr>
            <a:t>DIGITAL TRANSFORMATION</a:t>
          </a:r>
        </a:p>
      </dsp:txBody>
      <dsp:txXfrm>
        <a:off x="3099227" y="1446087"/>
        <a:ext cx="1866440" cy="1866440"/>
      </dsp:txXfrm>
    </dsp:sp>
    <dsp:sp modelId="{F664789E-F050-4E31-8E01-C761C1D3A9E9}">
      <dsp:nvSpPr>
        <dsp:cNvPr id="0" name=""/>
        <dsp:cNvSpPr/>
      </dsp:nvSpPr>
      <dsp:spPr>
        <a:xfrm>
          <a:off x="3372561" y="471"/>
          <a:ext cx="1319772" cy="1319772"/>
        </a:xfrm>
        <a:prstGeom prst="ellipse">
          <a:avLst/>
        </a:prstGeom>
        <a:solidFill>
          <a:srgbClr val="F9DFA9">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r>
            <a:rPr lang="nb-NO" sz="800" kern="1200"/>
            <a:t>CUSTOMER FOCUS</a:t>
          </a:r>
        </a:p>
      </dsp:txBody>
      <dsp:txXfrm>
        <a:off x="3565837" y="193747"/>
        <a:ext cx="933220" cy="933220"/>
      </dsp:txXfrm>
    </dsp:sp>
    <dsp:sp modelId="{E56DAAB4-D925-4A19-B3B5-7AA8B52BB206}">
      <dsp:nvSpPr>
        <dsp:cNvPr id="0" name=""/>
        <dsp:cNvSpPr/>
      </dsp:nvSpPr>
      <dsp:spPr>
        <a:xfrm>
          <a:off x="4861216" y="859946"/>
          <a:ext cx="1319772" cy="1319772"/>
        </a:xfrm>
        <a:prstGeom prst="ellipse">
          <a:avLst/>
        </a:prstGeom>
        <a:solidFill>
          <a:srgbClr val="F9DFA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br>
            <a:rPr lang="nb-NO" sz="800" kern="1200"/>
          </a:br>
          <a:r>
            <a:rPr lang="nb-NO" sz="800" kern="1200"/>
            <a:t>DATA &amp; DIGITAL TECHNOLOGIES</a:t>
          </a:r>
        </a:p>
      </dsp:txBody>
      <dsp:txXfrm>
        <a:off x="5054492" y="1053222"/>
        <a:ext cx="933220" cy="933220"/>
      </dsp:txXfrm>
    </dsp:sp>
    <dsp:sp modelId="{186D498C-BA12-4570-A948-36C4C7DD2355}">
      <dsp:nvSpPr>
        <dsp:cNvPr id="0" name=""/>
        <dsp:cNvSpPr/>
      </dsp:nvSpPr>
      <dsp:spPr>
        <a:xfrm>
          <a:off x="4861216" y="2578896"/>
          <a:ext cx="1319772" cy="1319772"/>
        </a:xfrm>
        <a:prstGeom prst="ellipse">
          <a:avLst/>
        </a:prstGeom>
        <a:solidFill>
          <a:srgbClr val="F9DFA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r>
            <a:rPr lang="nb-NO" sz="800" kern="1200"/>
            <a:t>INNOVATION</a:t>
          </a:r>
        </a:p>
      </dsp:txBody>
      <dsp:txXfrm>
        <a:off x="5054492" y="2772172"/>
        <a:ext cx="933220" cy="933220"/>
      </dsp:txXfrm>
    </dsp:sp>
    <dsp:sp modelId="{67F93C05-7864-4480-B3A4-B29F9FC82AE4}">
      <dsp:nvSpPr>
        <dsp:cNvPr id="0" name=""/>
        <dsp:cNvSpPr/>
      </dsp:nvSpPr>
      <dsp:spPr>
        <a:xfrm>
          <a:off x="3372561" y="3438371"/>
          <a:ext cx="1319772" cy="1319772"/>
        </a:xfrm>
        <a:prstGeom prst="ellipse">
          <a:avLst/>
        </a:prstGeom>
        <a:solidFill>
          <a:srgbClr val="F9DFA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r>
            <a:rPr lang="nb-NO" sz="800" kern="1200"/>
            <a:t>ECOSYSTEM</a:t>
          </a:r>
        </a:p>
      </dsp:txBody>
      <dsp:txXfrm>
        <a:off x="3565837" y="3631647"/>
        <a:ext cx="933220" cy="933220"/>
      </dsp:txXfrm>
    </dsp:sp>
    <dsp:sp modelId="{0A4DB480-779A-4CBE-BBE1-C40F05C257D6}">
      <dsp:nvSpPr>
        <dsp:cNvPr id="0" name=""/>
        <dsp:cNvSpPr/>
      </dsp:nvSpPr>
      <dsp:spPr>
        <a:xfrm>
          <a:off x="1883907" y="2578896"/>
          <a:ext cx="1319772" cy="1319772"/>
        </a:xfrm>
        <a:prstGeom prst="ellipse">
          <a:avLst/>
        </a:prstGeom>
        <a:solidFill>
          <a:srgbClr val="F9DFA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br>
            <a:rPr lang="nb-NO" sz="800" kern="1200"/>
          </a:br>
          <a:r>
            <a:rPr lang="nb-NO" sz="800" kern="1200"/>
            <a:t>LEADERSHIP AND CULTURE</a:t>
          </a:r>
        </a:p>
      </dsp:txBody>
      <dsp:txXfrm>
        <a:off x="2077183" y="2772172"/>
        <a:ext cx="933220" cy="933220"/>
      </dsp:txXfrm>
    </dsp:sp>
    <dsp:sp modelId="{D6863E7D-714F-42EA-826A-A527EB2BE941}">
      <dsp:nvSpPr>
        <dsp:cNvPr id="0" name=""/>
        <dsp:cNvSpPr/>
      </dsp:nvSpPr>
      <dsp:spPr>
        <a:xfrm>
          <a:off x="1883907" y="859946"/>
          <a:ext cx="1319772" cy="1319772"/>
        </a:xfrm>
        <a:prstGeom prst="ellipse">
          <a:avLst/>
        </a:prstGeom>
        <a:solidFill>
          <a:srgbClr val="F9DFA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endParaRPr lang="nb-NO" sz="800" kern="1200"/>
        </a:p>
        <a:p>
          <a:pPr marL="0" lvl="0" indent="0" algn="ctr" defTabSz="355600">
            <a:lnSpc>
              <a:spcPct val="90000"/>
            </a:lnSpc>
            <a:spcBef>
              <a:spcPct val="0"/>
            </a:spcBef>
            <a:spcAft>
              <a:spcPct val="35000"/>
            </a:spcAft>
            <a:buNone/>
          </a:pPr>
          <a:r>
            <a:rPr lang="nb-NO" sz="800" kern="1200"/>
            <a:t>PRACTICAL TOOLS AND GUIDELINES</a:t>
          </a:r>
        </a:p>
      </dsp:txBody>
      <dsp:txXfrm>
        <a:off x="2077183" y="1053222"/>
        <a:ext cx="933220" cy="93322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AE42B6-837F-BE41-83B7-4151EFC58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latin typeface="Work Sans Regular Roman" pitchFamily="2" charset="77"/>
            </a:endParaRPr>
          </a:p>
        </p:txBody>
      </p:sp>
      <p:sp>
        <p:nvSpPr>
          <p:cNvPr id="3" name="Date Placeholder 2">
            <a:extLst>
              <a:ext uri="{FF2B5EF4-FFF2-40B4-BE49-F238E27FC236}">
                <a16:creationId xmlns:a16="http://schemas.microsoft.com/office/drawing/2014/main" id="{74BF9A3D-D332-ED4F-ABED-967DBF01B4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170F3D-9B44-A548-800A-A5F43E9B71E4}" type="datetimeFigureOut">
              <a:rPr lang="en-NO" smtClean="0">
                <a:latin typeface="Work Sans Regular Roman" pitchFamily="2" charset="77"/>
              </a:rPr>
              <a:t>06/03/2021</a:t>
            </a:fld>
            <a:endParaRPr lang="en-NO">
              <a:latin typeface="Work Sans Regular Roman" pitchFamily="2" charset="77"/>
            </a:endParaRPr>
          </a:p>
        </p:txBody>
      </p:sp>
      <p:sp>
        <p:nvSpPr>
          <p:cNvPr id="4" name="Footer Placeholder 3">
            <a:extLst>
              <a:ext uri="{FF2B5EF4-FFF2-40B4-BE49-F238E27FC236}">
                <a16:creationId xmlns:a16="http://schemas.microsoft.com/office/drawing/2014/main" id="{267FDFF8-45C3-3C44-B13A-F900BA11D1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latin typeface="Work Sans Regular Roman" pitchFamily="2" charset="77"/>
            </a:endParaRPr>
          </a:p>
        </p:txBody>
      </p:sp>
      <p:sp>
        <p:nvSpPr>
          <p:cNvPr id="5" name="Slide Number Placeholder 4">
            <a:extLst>
              <a:ext uri="{FF2B5EF4-FFF2-40B4-BE49-F238E27FC236}">
                <a16:creationId xmlns:a16="http://schemas.microsoft.com/office/drawing/2014/main" id="{CE98DC90-6755-4941-8503-0AD75A6AA0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E7BB50-1A61-304F-B38B-7703D08071D2}" type="slidenum">
              <a:rPr lang="en-NO" smtClean="0">
                <a:latin typeface="Work Sans Regular Roman" pitchFamily="2" charset="77"/>
              </a:rPr>
              <a:t>‹#›</a:t>
            </a:fld>
            <a:endParaRPr lang="en-NO">
              <a:latin typeface="Work Sans Regular Roman" pitchFamily="2" charset="77"/>
            </a:endParaRPr>
          </a:p>
        </p:txBody>
      </p:sp>
    </p:spTree>
    <p:extLst>
      <p:ext uri="{BB962C8B-B14F-4D97-AF65-F5344CB8AC3E}">
        <p14:creationId xmlns:p14="http://schemas.microsoft.com/office/powerpoint/2010/main" val="3255207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xfrm>
            <a:off x="1143000" y="685800"/>
            <a:ext cx="4572000" cy="3429000"/>
          </a:xfrm>
          <a:prstGeom prst="rect">
            <a:avLst/>
          </a:prstGeom>
        </p:spPr>
        <p:txBody>
          <a:bodyPr/>
          <a:lstStyle/>
          <a:p>
            <a:endParaRPr/>
          </a:p>
        </p:txBody>
      </p:sp>
      <p:sp>
        <p:nvSpPr>
          <p:cNvPr id="183" name="Shape 1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Work Sans"/>
      </a:defRPr>
    </a:lvl1pPr>
    <a:lvl2pPr indent="228600" latinLnBrk="0">
      <a:defRPr sz="1200">
        <a:latin typeface="+mn-lt"/>
        <a:ea typeface="+mn-ea"/>
        <a:cs typeface="+mn-cs"/>
        <a:sym typeface="Work Sans"/>
      </a:defRPr>
    </a:lvl2pPr>
    <a:lvl3pPr indent="457200" latinLnBrk="0">
      <a:defRPr sz="1200">
        <a:latin typeface="+mn-lt"/>
        <a:ea typeface="+mn-ea"/>
        <a:cs typeface="+mn-cs"/>
        <a:sym typeface="Work Sans"/>
      </a:defRPr>
    </a:lvl3pPr>
    <a:lvl4pPr indent="685800" latinLnBrk="0">
      <a:defRPr sz="1200">
        <a:latin typeface="+mn-lt"/>
        <a:ea typeface="+mn-ea"/>
        <a:cs typeface="+mn-cs"/>
        <a:sym typeface="Work Sans"/>
      </a:defRPr>
    </a:lvl4pPr>
    <a:lvl5pPr indent="914400" latinLnBrk="0">
      <a:defRPr sz="1200">
        <a:latin typeface="+mn-lt"/>
        <a:ea typeface="+mn-ea"/>
        <a:cs typeface="+mn-cs"/>
        <a:sym typeface="Work Sans"/>
      </a:defRPr>
    </a:lvl5pPr>
    <a:lvl6pPr indent="1143000" latinLnBrk="0">
      <a:defRPr sz="1200">
        <a:latin typeface="+mn-lt"/>
        <a:ea typeface="+mn-ea"/>
        <a:cs typeface="+mn-cs"/>
        <a:sym typeface="Work Sans"/>
      </a:defRPr>
    </a:lvl6pPr>
    <a:lvl7pPr indent="1371600" latinLnBrk="0">
      <a:defRPr sz="1200">
        <a:latin typeface="+mn-lt"/>
        <a:ea typeface="+mn-ea"/>
        <a:cs typeface="+mn-cs"/>
        <a:sym typeface="Work Sans"/>
      </a:defRPr>
    </a:lvl7pPr>
    <a:lvl8pPr indent="1600200" latinLnBrk="0">
      <a:defRPr sz="1200">
        <a:latin typeface="+mn-lt"/>
        <a:ea typeface="+mn-ea"/>
        <a:cs typeface="+mn-cs"/>
        <a:sym typeface="Work Sans"/>
      </a:defRPr>
    </a:lvl8pPr>
    <a:lvl9pPr indent="1828800" latinLnBrk="0">
      <a:defRPr sz="1200">
        <a:latin typeface="+mn-lt"/>
        <a:ea typeface="+mn-ea"/>
        <a:cs typeface="+mn-cs"/>
        <a:sym typeface="Work Sa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i="0" dirty="0">
                <a:effectLst/>
                <a:latin typeface="+mn-lt"/>
                <a:ea typeface="+mn-ea"/>
                <a:cs typeface="+mn-cs"/>
                <a:sym typeface="Work Sans"/>
              </a:rPr>
              <a:t>It’s not only about AGE, but the interests, passion and capability to learn in a changing business.  Skills acquired in </a:t>
            </a:r>
            <a:r>
              <a:rPr lang="en-US" sz="1200" b="1" i="0" dirty="0">
                <a:effectLst/>
                <a:latin typeface="+mn-lt"/>
                <a:ea typeface="+mn-ea"/>
                <a:cs typeface="+mn-cs"/>
                <a:sym typeface="Work Sans"/>
              </a:rPr>
              <a:t>initial education </a:t>
            </a:r>
            <a:r>
              <a:rPr lang="en-US" sz="1200" b="0" i="0" dirty="0">
                <a:effectLst/>
                <a:latin typeface="+mn-lt"/>
                <a:ea typeface="+mn-ea"/>
                <a:cs typeface="+mn-cs"/>
                <a:sym typeface="Work Sans"/>
              </a:rPr>
              <a:t>become </a:t>
            </a:r>
            <a:r>
              <a:rPr lang="en-US" sz="1200" b="1" i="0" dirty="0">
                <a:effectLst/>
                <a:latin typeface="+mn-lt"/>
                <a:ea typeface="+mn-ea"/>
                <a:cs typeface="+mn-cs"/>
                <a:sym typeface="Work Sans"/>
              </a:rPr>
              <a:t>outdated</a:t>
            </a:r>
            <a:r>
              <a:rPr lang="en-US" sz="1200" b="0" i="0" dirty="0">
                <a:effectLst/>
                <a:latin typeface="+mn-lt"/>
                <a:ea typeface="+mn-ea"/>
                <a:cs typeface="+mn-cs"/>
                <a:sym typeface="Work Sans"/>
              </a:rPr>
              <a:t> </a:t>
            </a:r>
            <a:r>
              <a:rPr lang="en-US" sz="1200" b="1" i="0" dirty="0">
                <a:effectLst/>
                <a:latin typeface="+mn-lt"/>
                <a:ea typeface="+mn-ea"/>
                <a:cs typeface="+mn-cs"/>
                <a:sym typeface="Work Sans"/>
              </a:rPr>
              <a:t>more rapidly as technological breakthroughs speed up</a:t>
            </a:r>
            <a:r>
              <a:rPr lang="en-US" sz="1200" b="0" i="0" dirty="0">
                <a:effectLst/>
                <a:latin typeface="+mn-lt"/>
                <a:ea typeface="+mn-ea"/>
                <a:cs typeface="+mn-cs"/>
                <a:sym typeface="Work Sans"/>
              </a:rPr>
              <a:t>.</a:t>
            </a:r>
          </a:p>
          <a:p>
            <a:endParaRPr lang="en-GB" dirty="0"/>
          </a:p>
        </p:txBody>
      </p:sp>
    </p:spTree>
    <p:extLst>
      <p:ext uri="{BB962C8B-B14F-4D97-AF65-F5344CB8AC3E}">
        <p14:creationId xmlns:p14="http://schemas.microsoft.com/office/powerpoint/2010/main" val="3243041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2468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7681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10882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en-US" sz="1200" b="0" i="0" dirty="0">
                <a:effectLst/>
                <a:latin typeface="+mn-lt"/>
                <a:ea typeface="+mn-ea"/>
                <a:cs typeface="+mn-cs"/>
                <a:sym typeface="Work Sans"/>
              </a:rPr>
              <a:t>The digital and data-economy is fundamentally transforming the way we work. This will have a profound effect on </a:t>
            </a:r>
            <a:r>
              <a:rPr lang="en-US" sz="1200" b="1" i="0" dirty="0">
                <a:effectLst/>
                <a:latin typeface="+mn-lt"/>
                <a:ea typeface="+mn-ea"/>
                <a:cs typeface="+mn-cs"/>
                <a:sym typeface="Work Sans"/>
              </a:rPr>
              <a:t>the tasks we perform and the skills that are required</a:t>
            </a:r>
            <a:r>
              <a:rPr lang="en-US" sz="1200" b="0" i="0" dirty="0">
                <a:effectLst/>
                <a:latin typeface="+mn-lt"/>
                <a:ea typeface="+mn-ea"/>
                <a:cs typeface="+mn-cs"/>
                <a:sym typeface="Work Sans"/>
              </a:rPr>
              <a:t>. </a:t>
            </a:r>
          </a:p>
          <a:p>
            <a:endParaRPr lang="en-US" sz="1200" b="0" i="0" dirty="0">
              <a:effectLst/>
              <a:latin typeface="+mn-lt"/>
              <a:ea typeface="+mn-ea"/>
              <a:cs typeface="+mn-cs"/>
              <a:sym typeface="Work Sans"/>
            </a:endParaRPr>
          </a:p>
          <a:p>
            <a:r>
              <a:rPr lang="en-US" sz="1200" b="0" i="0" dirty="0">
                <a:effectLst/>
                <a:latin typeface="+mn-lt"/>
                <a:ea typeface="+mn-ea"/>
                <a:cs typeface="+mn-cs"/>
                <a:sym typeface="Work Sans"/>
              </a:rPr>
              <a:t>It’s not only about technological expertise, but skills such </a:t>
            </a:r>
            <a:r>
              <a:rPr lang="en-US" sz="1200" b="1" i="0" dirty="0">
                <a:effectLst/>
                <a:latin typeface="+mn-lt"/>
                <a:ea typeface="+mn-ea"/>
                <a:cs typeface="+mn-cs"/>
                <a:sym typeface="Work Sans"/>
              </a:rPr>
              <a:t>as problem-solving and communication, curiosity, adaptability and emotional agility are becoming as important</a:t>
            </a:r>
            <a:r>
              <a:rPr lang="en-US" sz="1200" b="0" i="0" dirty="0">
                <a:effectLst/>
                <a:latin typeface="+mn-lt"/>
                <a:ea typeface="+mn-ea"/>
                <a:cs typeface="+mn-cs"/>
                <a:sym typeface="Work Sans"/>
              </a:rPr>
              <a:t>. These qualities ensure greater resilience and success in the face of a changing work and social environment. This  provides a rich environment and culture for lifelong learning.</a:t>
            </a:r>
            <a:endParaRPr lang="nb-NO" dirty="0"/>
          </a:p>
        </p:txBody>
      </p:sp>
    </p:spTree>
    <p:extLst>
      <p:ext uri="{BB962C8B-B14F-4D97-AF65-F5344CB8AC3E}">
        <p14:creationId xmlns:p14="http://schemas.microsoft.com/office/powerpoint/2010/main" val="118893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b-NO" sz="1200" b="0" i="0" dirty="0" err="1">
                <a:effectLst/>
                <a:latin typeface="+mn-lt"/>
                <a:ea typeface="+mn-ea"/>
                <a:cs typeface="+mn-cs"/>
                <a:sym typeface="Work Sans"/>
              </a:rPr>
              <a:t>Before</a:t>
            </a:r>
            <a:r>
              <a:rPr lang="nb-NO" sz="1200" b="0" i="0" dirty="0">
                <a:effectLst/>
                <a:latin typeface="+mn-lt"/>
                <a:ea typeface="+mn-ea"/>
                <a:cs typeface="+mn-cs"/>
                <a:sym typeface="Work Sans"/>
              </a:rPr>
              <a:t> I </a:t>
            </a:r>
            <a:r>
              <a:rPr lang="nb-NO" sz="1200" b="0" i="0" dirty="0" err="1">
                <a:effectLst/>
                <a:latin typeface="+mn-lt"/>
                <a:ea typeface="+mn-ea"/>
                <a:cs typeface="+mn-cs"/>
                <a:sym typeface="Work Sans"/>
              </a:rPr>
              <a:t>joined</a:t>
            </a:r>
            <a:r>
              <a:rPr lang="nb-NO" sz="1200" b="0" i="0" dirty="0">
                <a:effectLst/>
                <a:latin typeface="+mn-lt"/>
                <a:ea typeface="+mn-ea"/>
                <a:cs typeface="+mn-cs"/>
                <a:sym typeface="Work Sans"/>
              </a:rPr>
              <a:t> DigitalNorway, I </a:t>
            </a:r>
            <a:r>
              <a:rPr lang="nb-NO" sz="1200" b="0" i="0" dirty="0" err="1">
                <a:effectLst/>
                <a:latin typeface="+mn-lt"/>
                <a:ea typeface="+mn-ea"/>
                <a:cs typeface="+mn-cs"/>
                <a:sym typeface="Work Sans"/>
              </a:rPr>
              <a:t>worked</a:t>
            </a:r>
            <a:r>
              <a:rPr lang="nb-NO" sz="1200" b="0" i="0" dirty="0">
                <a:effectLst/>
                <a:latin typeface="+mn-lt"/>
                <a:ea typeface="+mn-ea"/>
                <a:cs typeface="+mn-cs"/>
                <a:sym typeface="Work Sans"/>
              </a:rPr>
              <a:t> in Telenor Group – </a:t>
            </a:r>
            <a:r>
              <a:rPr lang="nb-NO" sz="1200" b="0" i="0" dirty="0" err="1">
                <a:effectLst/>
                <a:latin typeface="+mn-lt"/>
                <a:ea typeface="+mn-ea"/>
                <a:cs typeface="+mn-cs"/>
                <a:sym typeface="Work Sans"/>
              </a:rPr>
              <a:t>one</a:t>
            </a:r>
            <a:r>
              <a:rPr lang="nb-NO" sz="1200" b="0" i="0" dirty="0">
                <a:effectLst/>
                <a:latin typeface="+mn-lt"/>
                <a:ea typeface="+mn-ea"/>
                <a:cs typeface="+mn-cs"/>
                <a:sym typeface="Work Sans"/>
              </a:rPr>
              <a:t> of the </a:t>
            </a:r>
            <a:r>
              <a:rPr lang="nb-NO" sz="1200" b="0" i="0" dirty="0" err="1">
                <a:effectLst/>
                <a:latin typeface="+mn-lt"/>
                <a:ea typeface="+mn-ea"/>
                <a:cs typeface="+mn-cs"/>
                <a:sym typeface="Work Sans"/>
              </a:rPr>
              <a:t>biggest</a:t>
            </a:r>
            <a:r>
              <a:rPr lang="nb-NO" sz="1200" b="0" i="0" dirty="0">
                <a:effectLst/>
                <a:latin typeface="+mn-lt"/>
                <a:ea typeface="+mn-ea"/>
                <a:cs typeface="+mn-cs"/>
                <a:sym typeface="Work Sans"/>
              </a:rPr>
              <a:t> telcos in the </a:t>
            </a:r>
            <a:r>
              <a:rPr lang="nb-NO" sz="1200" b="0" i="0" dirty="0" err="1">
                <a:effectLst/>
                <a:latin typeface="+mn-lt"/>
                <a:ea typeface="+mn-ea"/>
                <a:cs typeface="+mn-cs"/>
                <a:sym typeface="Work Sans"/>
              </a:rPr>
              <a:t>word</a:t>
            </a:r>
            <a:r>
              <a:rPr lang="nb-NO" sz="1200" b="0" i="0" dirty="0">
                <a:effectLst/>
                <a:latin typeface="+mn-lt"/>
                <a:ea typeface="+mn-ea"/>
                <a:cs typeface="+mn-cs"/>
                <a:sym typeface="Work Sans"/>
              </a:rPr>
              <a:t> and </a:t>
            </a:r>
            <a:r>
              <a:rPr lang="nb-NO" sz="1200" b="0" i="0" dirty="0" err="1">
                <a:effectLst/>
                <a:latin typeface="+mn-lt"/>
                <a:ea typeface="+mn-ea"/>
                <a:cs typeface="+mn-cs"/>
                <a:sym typeface="Work Sans"/>
              </a:rPr>
              <a:t>with</a:t>
            </a:r>
            <a:r>
              <a:rPr lang="nb-NO" sz="1200" b="0" i="0" dirty="0">
                <a:effectLst/>
                <a:latin typeface="+mn-lt"/>
                <a:ea typeface="+mn-ea"/>
                <a:cs typeface="+mn-cs"/>
                <a:sym typeface="Work Sans"/>
              </a:rPr>
              <a:t> </a:t>
            </a:r>
            <a:r>
              <a:rPr lang="nb-NO" sz="1200" b="0" i="0" dirty="0" err="1">
                <a:effectLst/>
                <a:latin typeface="+mn-lt"/>
                <a:ea typeface="+mn-ea"/>
                <a:cs typeface="+mn-cs"/>
                <a:sym typeface="Work Sans"/>
              </a:rPr>
              <a:t>many</a:t>
            </a:r>
            <a:r>
              <a:rPr lang="nb-NO" sz="1200" b="0" i="0" dirty="0">
                <a:effectLst/>
                <a:latin typeface="+mn-lt"/>
                <a:ea typeface="+mn-ea"/>
                <a:cs typeface="+mn-cs"/>
                <a:sym typeface="Work Sans"/>
              </a:rPr>
              <a:t> </a:t>
            </a:r>
            <a:r>
              <a:rPr lang="nb-NO" sz="1200" b="0" i="0" dirty="0" err="1">
                <a:effectLst/>
                <a:latin typeface="+mn-lt"/>
                <a:ea typeface="+mn-ea"/>
                <a:cs typeface="+mn-cs"/>
                <a:sym typeface="Work Sans"/>
              </a:rPr>
              <a:t>years</a:t>
            </a:r>
            <a:r>
              <a:rPr lang="nb-NO" sz="1200" b="0" i="0" dirty="0">
                <a:effectLst/>
                <a:latin typeface="+mn-lt"/>
                <a:ea typeface="+mn-ea"/>
                <a:cs typeface="+mn-cs"/>
                <a:sym typeface="Work Sans"/>
              </a:rPr>
              <a:t> of </a:t>
            </a:r>
            <a:r>
              <a:rPr lang="nb-NO" sz="1200" b="0" i="0" dirty="0" err="1">
                <a:effectLst/>
                <a:latin typeface="+mn-lt"/>
                <a:ea typeface="+mn-ea"/>
                <a:cs typeface="+mn-cs"/>
                <a:sym typeface="Work Sans"/>
              </a:rPr>
              <a:t>sucess</a:t>
            </a:r>
            <a:r>
              <a:rPr lang="nb-NO" sz="1200" b="0" i="0" dirty="0">
                <a:effectLst/>
                <a:latin typeface="+mn-lt"/>
                <a:ea typeface="+mn-ea"/>
                <a:cs typeface="+mn-cs"/>
                <a:sym typeface="Work Sans"/>
              </a:rPr>
              <a:t> </a:t>
            </a:r>
            <a:r>
              <a:rPr lang="nb-NO" sz="1200" b="0" i="0" dirty="0" err="1">
                <a:effectLst/>
                <a:latin typeface="+mn-lt"/>
                <a:ea typeface="+mn-ea"/>
                <a:cs typeface="+mn-cs"/>
                <a:sym typeface="Work Sans"/>
              </a:rPr>
              <a:t>nationally</a:t>
            </a:r>
            <a:r>
              <a:rPr lang="nb-NO" sz="1200" b="0" i="0" dirty="0">
                <a:effectLst/>
                <a:latin typeface="+mn-lt"/>
                <a:ea typeface="+mn-ea"/>
                <a:cs typeface="+mn-cs"/>
                <a:sym typeface="Work Sans"/>
              </a:rPr>
              <a:t> and </a:t>
            </a:r>
            <a:r>
              <a:rPr lang="nb-NO" sz="1200" b="0" i="0" dirty="0" err="1">
                <a:effectLst/>
                <a:latin typeface="+mn-lt"/>
                <a:ea typeface="+mn-ea"/>
                <a:cs typeface="+mn-cs"/>
                <a:sym typeface="Work Sans"/>
              </a:rPr>
              <a:t>internationally</a:t>
            </a:r>
            <a:r>
              <a:rPr lang="nb-NO" sz="1200" b="0" i="0" dirty="0">
                <a:effectLst/>
                <a:latin typeface="+mn-lt"/>
                <a:ea typeface="+mn-ea"/>
                <a:cs typeface="+mn-cs"/>
                <a:sym typeface="Work Sans"/>
              </a:rPr>
              <a:t>. </a:t>
            </a:r>
            <a:br>
              <a:rPr lang="nb-NO" sz="1200" b="0" i="0" dirty="0">
                <a:effectLst/>
                <a:latin typeface="+mn-lt"/>
                <a:ea typeface="+mn-ea"/>
                <a:cs typeface="+mn-cs"/>
                <a:sym typeface="Work Sans"/>
              </a:rPr>
            </a:br>
            <a:br>
              <a:rPr lang="nb-NO" sz="1200" b="0" i="0" dirty="0">
                <a:effectLst/>
                <a:latin typeface="+mn-lt"/>
                <a:ea typeface="+mn-ea"/>
                <a:cs typeface="+mn-cs"/>
                <a:sym typeface="Work Sans"/>
              </a:rPr>
            </a:br>
            <a:r>
              <a:rPr lang="nb-NO" sz="1200" b="0" i="0" dirty="0">
                <a:effectLst/>
                <a:latin typeface="+mn-lt"/>
                <a:ea typeface="+mn-ea"/>
                <a:cs typeface="+mn-cs"/>
                <a:sym typeface="Work Sans"/>
              </a:rPr>
              <a:t>I </a:t>
            </a:r>
            <a:r>
              <a:rPr lang="nb-NO" sz="1200" b="0" i="0" dirty="0" err="1">
                <a:effectLst/>
                <a:latin typeface="+mn-lt"/>
                <a:ea typeface="+mn-ea"/>
                <a:cs typeface="+mn-cs"/>
                <a:sym typeface="Work Sans"/>
              </a:rPr>
              <a:t>worked</a:t>
            </a:r>
            <a:r>
              <a:rPr lang="nb-NO" sz="1200" b="0" i="0" dirty="0">
                <a:effectLst/>
                <a:latin typeface="+mn-lt"/>
                <a:ea typeface="+mn-ea"/>
                <a:cs typeface="+mn-cs"/>
                <a:sym typeface="Work Sans"/>
              </a:rPr>
              <a:t> </a:t>
            </a:r>
            <a:r>
              <a:rPr lang="nb-NO" sz="1200" b="0" i="0" dirty="0" err="1">
                <a:effectLst/>
                <a:latin typeface="+mn-lt"/>
                <a:ea typeface="+mn-ea"/>
                <a:cs typeface="+mn-cs"/>
                <a:sym typeface="Work Sans"/>
              </a:rPr>
              <a:t>with</a:t>
            </a:r>
            <a:r>
              <a:rPr lang="nb-NO" sz="1200" b="0" i="0" dirty="0">
                <a:effectLst/>
                <a:latin typeface="+mn-lt"/>
                <a:ea typeface="+mn-ea"/>
                <a:cs typeface="+mn-cs"/>
                <a:sym typeface="Work Sans"/>
              </a:rPr>
              <a:t> the </a:t>
            </a:r>
            <a:r>
              <a:rPr lang="nb-NO" sz="1200" b="0" i="0" dirty="0" err="1">
                <a:effectLst/>
                <a:latin typeface="+mn-lt"/>
                <a:ea typeface="+mn-ea"/>
                <a:cs typeface="+mn-cs"/>
                <a:sym typeface="Work Sans"/>
              </a:rPr>
              <a:t>company’s</a:t>
            </a:r>
            <a:r>
              <a:rPr lang="nb-NO" sz="1200" b="0" i="0" dirty="0">
                <a:effectLst/>
                <a:latin typeface="+mn-lt"/>
                <a:ea typeface="+mn-ea"/>
                <a:cs typeface="+mn-cs"/>
                <a:sym typeface="Work Sans"/>
              </a:rPr>
              <a:t> </a:t>
            </a:r>
            <a:r>
              <a:rPr lang="nb-NO" sz="1200" b="0" i="0" dirty="0" err="1">
                <a:effectLst/>
                <a:latin typeface="+mn-lt"/>
                <a:ea typeface="+mn-ea"/>
                <a:cs typeface="+mn-cs"/>
                <a:sym typeface="Work Sans"/>
              </a:rPr>
              <a:t>transfromation</a:t>
            </a:r>
            <a:r>
              <a:rPr lang="nb-NO" sz="1200" b="0" i="0" dirty="0">
                <a:effectLst/>
                <a:latin typeface="+mn-lt"/>
                <a:ea typeface="+mn-ea"/>
                <a:cs typeface="+mn-cs"/>
                <a:sym typeface="Work Sans"/>
              </a:rPr>
              <a:t> </a:t>
            </a:r>
            <a:r>
              <a:rPr lang="nb-NO" sz="1200" b="0" i="0" dirty="0" err="1">
                <a:effectLst/>
                <a:latin typeface="+mn-lt"/>
                <a:ea typeface="+mn-ea"/>
                <a:cs typeface="+mn-cs"/>
                <a:sym typeface="Work Sans"/>
              </a:rPr>
              <a:t>journey</a:t>
            </a:r>
            <a:r>
              <a:rPr lang="nb-NO" sz="1200" b="0" i="0" dirty="0">
                <a:effectLst/>
                <a:latin typeface="+mn-lt"/>
                <a:ea typeface="+mn-ea"/>
                <a:cs typeface="+mn-cs"/>
                <a:sym typeface="Work Sans"/>
              </a:rPr>
              <a:t>, and </a:t>
            </a:r>
            <a:r>
              <a:rPr lang="nb-NO" sz="1200" b="0" i="0" dirty="0" err="1">
                <a:effectLst/>
                <a:latin typeface="+mn-lt"/>
                <a:ea typeface="+mn-ea"/>
                <a:cs typeface="+mn-cs"/>
                <a:sym typeface="Work Sans"/>
              </a:rPr>
              <a:t>with</a:t>
            </a:r>
            <a:r>
              <a:rPr lang="nb-NO" sz="1200" b="0" i="0" dirty="0">
                <a:effectLst/>
                <a:latin typeface="+mn-lt"/>
                <a:ea typeface="+mn-ea"/>
                <a:cs typeface="+mn-cs"/>
                <a:sym typeface="Work Sans"/>
              </a:rPr>
              <a:t> a </a:t>
            </a:r>
            <a:r>
              <a:rPr lang="nb-NO" sz="1200" b="0" i="0" dirty="0" err="1">
                <a:effectLst/>
                <a:latin typeface="+mn-lt"/>
                <a:ea typeface="+mn-ea"/>
                <a:cs typeface="+mn-cs"/>
                <a:sym typeface="Work Sans"/>
              </a:rPr>
              <a:t>particular</a:t>
            </a:r>
            <a:r>
              <a:rPr lang="nb-NO" sz="1200" b="0" i="0" dirty="0">
                <a:effectLst/>
                <a:latin typeface="+mn-lt"/>
                <a:ea typeface="+mn-ea"/>
                <a:cs typeface="+mn-cs"/>
                <a:sym typeface="Work Sans"/>
              </a:rPr>
              <a:t> </a:t>
            </a:r>
            <a:r>
              <a:rPr lang="nb-NO" sz="1200" b="0" i="0" dirty="0" err="1">
                <a:effectLst/>
                <a:latin typeface="+mn-lt"/>
                <a:ea typeface="+mn-ea"/>
                <a:cs typeface="+mn-cs"/>
                <a:sym typeface="Work Sans"/>
              </a:rPr>
              <a:t>focus</a:t>
            </a:r>
            <a:r>
              <a:rPr lang="nb-NO" sz="1200" b="0" i="0" dirty="0">
                <a:effectLst/>
                <a:latin typeface="+mn-lt"/>
                <a:ea typeface="+mn-ea"/>
                <a:cs typeface="+mn-cs"/>
                <a:sym typeface="Work Sans"/>
              </a:rPr>
              <a:t> </a:t>
            </a:r>
            <a:r>
              <a:rPr lang="nb-NO" sz="1200" b="0" i="0" dirty="0" err="1">
                <a:effectLst/>
                <a:latin typeface="+mn-lt"/>
                <a:ea typeface="+mn-ea"/>
                <a:cs typeface="+mn-cs"/>
                <a:sym typeface="Work Sans"/>
              </a:rPr>
              <a:t>on</a:t>
            </a:r>
            <a:r>
              <a:rPr lang="nb-NO" sz="1200" b="0" i="0" dirty="0">
                <a:effectLst/>
                <a:latin typeface="+mn-lt"/>
                <a:ea typeface="+mn-ea"/>
                <a:cs typeface="+mn-cs"/>
                <a:sym typeface="Work Sans"/>
              </a:rPr>
              <a:t> </a:t>
            </a:r>
            <a:r>
              <a:rPr lang="nb-NO" sz="1200" b="0" i="0" dirty="0" err="1">
                <a:effectLst/>
                <a:latin typeface="+mn-lt"/>
                <a:ea typeface="+mn-ea"/>
                <a:cs typeface="+mn-cs"/>
                <a:sym typeface="Work Sans"/>
              </a:rPr>
              <a:t>upsskilling</a:t>
            </a:r>
            <a:r>
              <a:rPr lang="nb-NO" sz="1200" b="0" i="0" dirty="0">
                <a:effectLst/>
                <a:latin typeface="+mn-lt"/>
                <a:ea typeface="+mn-ea"/>
                <a:cs typeface="+mn-cs"/>
                <a:sym typeface="Work Sans"/>
              </a:rPr>
              <a:t>/</a:t>
            </a:r>
            <a:r>
              <a:rPr lang="nb-NO" sz="1200" b="0" i="0" dirty="0" err="1">
                <a:effectLst/>
                <a:latin typeface="+mn-lt"/>
                <a:ea typeface="+mn-ea"/>
                <a:cs typeface="+mn-cs"/>
                <a:sym typeface="Work Sans"/>
              </a:rPr>
              <a:t>reskilling</a:t>
            </a:r>
            <a:r>
              <a:rPr lang="nb-NO" sz="1200" b="0" i="0" dirty="0">
                <a:effectLst/>
                <a:latin typeface="+mn-lt"/>
                <a:ea typeface="+mn-ea"/>
                <a:cs typeface="+mn-cs"/>
                <a:sym typeface="Work Sans"/>
              </a:rPr>
              <a:t> of </a:t>
            </a:r>
            <a:r>
              <a:rPr lang="nb-NO" sz="1200" b="0" i="0" dirty="0" err="1">
                <a:effectLst/>
                <a:latin typeface="+mn-lt"/>
                <a:ea typeface="+mn-ea"/>
                <a:cs typeface="+mn-cs"/>
                <a:sym typeface="Work Sans"/>
              </a:rPr>
              <a:t>mgmt</a:t>
            </a:r>
            <a:r>
              <a:rPr lang="nb-NO" sz="1200" b="0" i="0" dirty="0">
                <a:effectLst/>
                <a:latin typeface="+mn-lt"/>
                <a:ea typeface="+mn-ea"/>
                <a:cs typeface="+mn-cs"/>
                <a:sym typeface="Work Sans"/>
              </a:rPr>
              <a:t> teams and </a:t>
            </a:r>
            <a:r>
              <a:rPr lang="nb-NO" sz="1200" b="0" i="0" dirty="0" err="1">
                <a:effectLst/>
                <a:latin typeface="+mn-lt"/>
                <a:ea typeface="+mn-ea"/>
                <a:cs typeface="+mn-cs"/>
                <a:sym typeface="Work Sans"/>
              </a:rPr>
              <a:t>experts</a:t>
            </a:r>
            <a:r>
              <a:rPr lang="nb-NO" sz="1200" b="0" i="0" dirty="0">
                <a:effectLst/>
                <a:latin typeface="+mn-lt"/>
                <a:ea typeface="+mn-ea"/>
                <a:cs typeface="+mn-cs"/>
                <a:sym typeface="Work Sans"/>
              </a:rPr>
              <a:t>..</a:t>
            </a:r>
          </a:p>
          <a:p>
            <a:pPr marL="0" marR="0" lvl="0" indent="0" defTabSz="914400" eaLnBrk="1" fontAlgn="auto" latinLnBrk="0" hangingPunct="1">
              <a:lnSpc>
                <a:spcPct val="100000"/>
              </a:lnSpc>
              <a:spcBef>
                <a:spcPts val="0"/>
              </a:spcBef>
              <a:spcAft>
                <a:spcPts val="0"/>
              </a:spcAft>
              <a:buClrTx/>
              <a:buSzTx/>
              <a:buFontTx/>
              <a:buNone/>
              <a:tabLst/>
              <a:defRPr/>
            </a:pPr>
            <a:endParaRPr lang="nb-NO" sz="1200" b="0" i="0" dirty="0">
              <a:effectLst/>
              <a:latin typeface="+mn-lt"/>
              <a:ea typeface="+mn-ea"/>
              <a:cs typeface="+mn-cs"/>
              <a:sym typeface="Work Sans"/>
            </a:endParaRPr>
          </a:p>
          <a:p>
            <a:pPr marL="0" marR="0" lvl="0" indent="0" defTabSz="914400" eaLnBrk="1" fontAlgn="auto" latinLnBrk="0" hangingPunct="1">
              <a:lnSpc>
                <a:spcPct val="100000"/>
              </a:lnSpc>
              <a:spcBef>
                <a:spcPts val="0"/>
              </a:spcBef>
              <a:spcAft>
                <a:spcPts val="0"/>
              </a:spcAft>
              <a:buClrTx/>
              <a:buSzTx/>
              <a:buFontTx/>
              <a:buNone/>
              <a:tabLst/>
              <a:defRPr/>
            </a:pPr>
            <a:r>
              <a:rPr lang="nb-NO" sz="1200" b="0" i="0" dirty="0">
                <a:effectLst/>
                <a:latin typeface="+mn-lt"/>
                <a:ea typeface="+mn-ea"/>
                <a:cs typeface="+mn-cs"/>
                <a:sym typeface="Work Sans"/>
              </a:rPr>
              <a:t>As a </a:t>
            </a:r>
            <a:r>
              <a:rPr lang="nb-NO" sz="1200" b="0" i="0" dirty="0" err="1">
                <a:effectLst/>
                <a:latin typeface="+mn-lt"/>
                <a:ea typeface="+mn-ea"/>
                <a:cs typeface="+mn-cs"/>
                <a:sym typeface="Work Sans"/>
              </a:rPr>
              <a:t>consequence</a:t>
            </a:r>
            <a:r>
              <a:rPr lang="nb-NO" sz="1200" b="0" i="0" dirty="0">
                <a:effectLst/>
                <a:latin typeface="+mn-lt"/>
                <a:ea typeface="+mn-ea"/>
                <a:cs typeface="+mn-cs"/>
                <a:sym typeface="Work Sans"/>
              </a:rPr>
              <a:t> of </a:t>
            </a:r>
            <a:r>
              <a:rPr lang="nb-NO" sz="1200" b="1" i="0" dirty="0">
                <a:effectLst/>
                <a:latin typeface="+mn-lt"/>
                <a:ea typeface="+mn-ea"/>
                <a:cs typeface="+mn-cs"/>
                <a:sym typeface="Work Sans"/>
              </a:rPr>
              <a:t>a </a:t>
            </a:r>
            <a:r>
              <a:rPr lang="nb-NO" sz="1200" b="1" i="0" dirty="0" err="1">
                <a:effectLst/>
                <a:latin typeface="+mn-lt"/>
                <a:ea typeface="+mn-ea"/>
                <a:cs typeface="+mn-cs"/>
                <a:sym typeface="Work Sans"/>
              </a:rPr>
              <a:t>dynamic</a:t>
            </a:r>
            <a:r>
              <a:rPr lang="nb-NO" sz="1200" b="1" i="0" dirty="0">
                <a:effectLst/>
                <a:latin typeface="+mn-lt"/>
                <a:ea typeface="+mn-ea"/>
                <a:cs typeface="+mn-cs"/>
                <a:sym typeface="Work Sans"/>
              </a:rPr>
              <a:t> business </a:t>
            </a:r>
            <a:r>
              <a:rPr lang="nb-NO" sz="1200" b="1" i="0" dirty="0" err="1">
                <a:effectLst/>
                <a:latin typeface="+mn-lt"/>
                <a:ea typeface="+mn-ea"/>
                <a:cs typeface="+mn-cs"/>
                <a:sym typeface="Work Sans"/>
              </a:rPr>
              <a:t>environment</a:t>
            </a:r>
            <a:r>
              <a:rPr lang="nb-NO" sz="1200" b="1" i="0" dirty="0">
                <a:effectLst/>
                <a:latin typeface="+mn-lt"/>
                <a:ea typeface="+mn-ea"/>
                <a:cs typeface="+mn-cs"/>
                <a:sym typeface="Work Sans"/>
              </a:rPr>
              <a:t> driven by the </a:t>
            </a:r>
            <a:r>
              <a:rPr lang="nb-NO" sz="1200" b="1" i="0" dirty="0" err="1">
                <a:effectLst/>
                <a:latin typeface="+mn-lt"/>
                <a:ea typeface="+mn-ea"/>
                <a:cs typeface="+mn-cs"/>
                <a:sym typeface="Work Sans"/>
              </a:rPr>
              <a:t>new</a:t>
            </a:r>
            <a:r>
              <a:rPr lang="nb-NO" sz="1200" b="1" i="0" dirty="0">
                <a:effectLst/>
                <a:latin typeface="+mn-lt"/>
                <a:ea typeface="+mn-ea"/>
                <a:cs typeface="+mn-cs"/>
                <a:sym typeface="Work Sans"/>
              </a:rPr>
              <a:t> </a:t>
            </a:r>
            <a:r>
              <a:rPr lang="nb-NO" sz="1200" b="1" i="0" dirty="0" err="1">
                <a:effectLst/>
                <a:latin typeface="+mn-lt"/>
                <a:ea typeface="+mn-ea"/>
                <a:cs typeface="+mn-cs"/>
                <a:sym typeface="Work Sans"/>
              </a:rPr>
              <a:t>economy</a:t>
            </a:r>
            <a:r>
              <a:rPr lang="nb-NO" sz="1200" b="0" i="0" dirty="0">
                <a:effectLst/>
                <a:latin typeface="+mn-lt"/>
                <a:ea typeface="+mn-ea"/>
                <a:cs typeface="+mn-cs"/>
                <a:sym typeface="Work Sans"/>
              </a:rPr>
              <a:t>, Telenor and </a:t>
            </a:r>
            <a:r>
              <a:rPr lang="nb-NO" sz="1200" b="0" i="0" dirty="0" err="1">
                <a:effectLst/>
                <a:latin typeface="+mn-lt"/>
                <a:ea typeface="+mn-ea"/>
                <a:cs typeface="+mn-cs"/>
                <a:sym typeface="Work Sans"/>
              </a:rPr>
              <a:t>other</a:t>
            </a:r>
            <a:r>
              <a:rPr lang="nb-NO" sz="1200" b="0" i="0" dirty="0">
                <a:effectLst/>
                <a:latin typeface="+mn-lt"/>
                <a:ea typeface="+mn-ea"/>
                <a:cs typeface="+mn-cs"/>
                <a:sym typeface="Work Sans"/>
              </a:rPr>
              <a:t> </a:t>
            </a:r>
            <a:r>
              <a:rPr lang="nb-NO" sz="1200" b="0" i="0" dirty="0" err="1">
                <a:effectLst/>
                <a:latin typeface="+mn-lt"/>
                <a:ea typeface="+mn-ea"/>
                <a:cs typeface="+mn-cs"/>
                <a:sym typeface="Work Sans"/>
              </a:rPr>
              <a:t>large</a:t>
            </a:r>
            <a:r>
              <a:rPr lang="nb-NO" sz="1200" b="0" i="0" dirty="0">
                <a:effectLst/>
                <a:latin typeface="+mn-lt"/>
                <a:ea typeface="+mn-ea"/>
                <a:cs typeface="+mn-cs"/>
                <a:sym typeface="Work Sans"/>
              </a:rPr>
              <a:t> </a:t>
            </a:r>
            <a:r>
              <a:rPr lang="nb-NO" sz="1200" b="0" i="0" dirty="0" err="1">
                <a:effectLst/>
                <a:latin typeface="+mn-lt"/>
                <a:ea typeface="+mn-ea"/>
                <a:cs typeface="+mn-cs"/>
                <a:sym typeface="Work Sans"/>
              </a:rPr>
              <a:t>corporates</a:t>
            </a:r>
            <a:r>
              <a:rPr lang="nb-NO" sz="1200" b="0" i="0" dirty="0">
                <a:effectLst/>
                <a:latin typeface="+mn-lt"/>
                <a:ea typeface="+mn-ea"/>
                <a:cs typeface="+mn-cs"/>
                <a:sym typeface="Work Sans"/>
              </a:rPr>
              <a:t> have </a:t>
            </a:r>
            <a:r>
              <a:rPr lang="nb-NO" sz="1200" b="0" i="0" dirty="0" err="1">
                <a:effectLst/>
                <a:latin typeface="+mn-lt"/>
                <a:ea typeface="+mn-ea"/>
                <a:cs typeface="+mn-cs"/>
                <a:sym typeface="Work Sans"/>
              </a:rPr>
              <a:t>developed</a:t>
            </a:r>
            <a:r>
              <a:rPr lang="nb-NO" sz="1200" b="0" i="0" dirty="0">
                <a:effectLst/>
                <a:latin typeface="+mn-lt"/>
                <a:ea typeface="+mn-ea"/>
                <a:cs typeface="+mn-cs"/>
                <a:sym typeface="Work Sans"/>
              </a:rPr>
              <a:t> and </a:t>
            </a:r>
            <a:r>
              <a:rPr lang="nb-NO" sz="1200" b="0" i="0" dirty="0" err="1">
                <a:effectLst/>
                <a:latin typeface="+mn-lt"/>
                <a:ea typeface="+mn-ea"/>
                <a:cs typeface="+mn-cs"/>
                <a:sym typeface="Work Sans"/>
              </a:rPr>
              <a:t>offered</a:t>
            </a:r>
            <a:r>
              <a:rPr lang="nb-NO" sz="1200" b="0" i="0" dirty="0">
                <a:effectLst/>
                <a:latin typeface="+mn-lt"/>
                <a:ea typeface="+mn-ea"/>
                <a:cs typeface="+mn-cs"/>
                <a:sym typeface="Work Sans"/>
              </a:rPr>
              <a:t> a </a:t>
            </a:r>
            <a:r>
              <a:rPr lang="nb-NO" sz="1200" b="0" i="0" dirty="0" err="1">
                <a:effectLst/>
                <a:latin typeface="+mn-lt"/>
                <a:ea typeface="+mn-ea"/>
                <a:cs typeface="+mn-cs"/>
                <a:sym typeface="Work Sans"/>
              </a:rPr>
              <a:t>number</a:t>
            </a:r>
            <a:r>
              <a:rPr lang="nb-NO" sz="1200" b="0" i="0" dirty="0">
                <a:effectLst/>
                <a:latin typeface="+mn-lt"/>
                <a:ea typeface="+mn-ea"/>
                <a:cs typeface="+mn-cs"/>
                <a:sym typeface="Work Sans"/>
              </a:rPr>
              <a:t> of up-skilling/re-skilling </a:t>
            </a:r>
            <a:r>
              <a:rPr lang="nb-NO" sz="1200" b="0" i="0" dirty="0" err="1">
                <a:effectLst/>
                <a:latin typeface="+mn-lt"/>
                <a:ea typeface="+mn-ea"/>
                <a:cs typeface="+mn-cs"/>
                <a:sym typeface="Work Sans"/>
              </a:rPr>
              <a:t>initiatives</a:t>
            </a:r>
            <a:r>
              <a:rPr lang="nb-NO" sz="1200" b="0" i="0" dirty="0">
                <a:effectLst/>
                <a:latin typeface="+mn-lt"/>
                <a:ea typeface="+mn-ea"/>
                <a:cs typeface="+mn-cs"/>
                <a:sym typeface="Work Sans"/>
              </a:rPr>
              <a:t> </a:t>
            </a:r>
            <a:r>
              <a:rPr lang="nb-NO" sz="1200" b="0" i="0" dirty="0" err="1">
                <a:effectLst/>
                <a:latin typeface="+mn-lt"/>
                <a:ea typeface="+mn-ea"/>
                <a:cs typeface="+mn-cs"/>
                <a:sym typeface="Work Sans"/>
              </a:rPr>
              <a:t>across</a:t>
            </a:r>
            <a:r>
              <a:rPr lang="nb-NO" sz="1200" b="0" i="0" dirty="0">
                <a:effectLst/>
                <a:latin typeface="+mn-lt"/>
                <a:ea typeface="+mn-ea"/>
                <a:cs typeface="+mn-cs"/>
                <a:sym typeface="Work Sans"/>
              </a:rPr>
              <a:t> the </a:t>
            </a:r>
            <a:r>
              <a:rPr lang="nb-NO" sz="1200" b="0" i="0" dirty="0" err="1">
                <a:effectLst/>
                <a:latin typeface="+mn-lt"/>
                <a:ea typeface="+mn-ea"/>
                <a:cs typeface="+mn-cs"/>
                <a:sym typeface="Work Sans"/>
              </a:rPr>
              <a:t>organisation</a:t>
            </a:r>
            <a:r>
              <a:rPr lang="nb-NO" sz="1200" b="0" i="0" dirty="0">
                <a:effectLst/>
                <a:latin typeface="+mn-lt"/>
                <a:ea typeface="+mn-ea"/>
                <a:cs typeface="+mn-cs"/>
                <a:sym typeface="Work Sans"/>
              </a:rPr>
              <a:t>.  </a:t>
            </a:r>
            <a:endParaRPr lang="en-GB" dirty="0"/>
          </a:p>
          <a:p>
            <a:endParaRPr lang="en-GB" dirty="0"/>
          </a:p>
        </p:txBody>
      </p:sp>
    </p:spTree>
    <p:extLst>
      <p:ext uri="{BB962C8B-B14F-4D97-AF65-F5344CB8AC3E}">
        <p14:creationId xmlns:p14="http://schemas.microsoft.com/office/powerpoint/2010/main" val="91028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en-GB" dirty="0"/>
              <a:t>Telenor represents a </a:t>
            </a:r>
            <a:r>
              <a:rPr lang="en-GB" b="1" dirty="0"/>
              <a:t>huge tanker ship </a:t>
            </a:r>
            <a:r>
              <a:rPr lang="en-GB" dirty="0"/>
              <a:t>with </a:t>
            </a:r>
            <a:r>
              <a:rPr lang="en-GB" b="1" dirty="0"/>
              <a:t>established mindsets, values and beliefs </a:t>
            </a:r>
            <a:r>
              <a:rPr lang="en-GB" dirty="0"/>
              <a:t>based on several decades of growth and success – nationally and internationally. </a:t>
            </a:r>
            <a:br>
              <a:rPr lang="en-GB" dirty="0"/>
            </a:br>
            <a:br>
              <a:rPr lang="en-GB" dirty="0"/>
            </a:br>
            <a:r>
              <a:rPr lang="en-GB" dirty="0"/>
              <a:t>How do they moved-around to start building </a:t>
            </a:r>
            <a:r>
              <a:rPr lang="en-GB" b="1" dirty="0"/>
              <a:t>a culture for learning, new ways of working and innovation</a:t>
            </a:r>
            <a:r>
              <a:rPr lang="en-GB" dirty="0"/>
              <a:t>?</a:t>
            </a:r>
            <a:br>
              <a:rPr lang="en-GB" dirty="0"/>
            </a:br>
            <a:br>
              <a:rPr lang="en-GB" dirty="0"/>
            </a:br>
            <a:r>
              <a:rPr lang="en-GB" dirty="0"/>
              <a:t>There are several approaches for this:</a:t>
            </a:r>
            <a:br>
              <a:rPr lang="en-GB" dirty="0"/>
            </a:br>
            <a:endParaRPr lang="en-GB" dirty="0"/>
          </a:p>
          <a:p>
            <a:pPr marL="228600" indent="-228600">
              <a:buAutoNum type="arabicPeriod"/>
            </a:pPr>
            <a:r>
              <a:rPr lang="en-GB" dirty="0"/>
              <a:t>Change from the top, with new governance, KPIs, and even new </a:t>
            </a:r>
            <a:r>
              <a:rPr lang="en-GB" dirty="0" err="1"/>
              <a:t>mgm</a:t>
            </a:r>
            <a:r>
              <a:rPr lang="en-GB" dirty="0"/>
              <a:t>-teams,</a:t>
            </a:r>
            <a:br>
              <a:rPr lang="en-GB" dirty="0"/>
            </a:br>
            <a:r>
              <a:rPr lang="en-GB" dirty="0"/>
              <a:t>or to</a:t>
            </a:r>
          </a:p>
          <a:p>
            <a:pPr marL="228600" indent="-228600">
              <a:buAutoNum type="arabicPeriod"/>
            </a:pPr>
            <a:r>
              <a:rPr lang="en-GB" dirty="0"/>
              <a:t>Change mindset, but this it’s hard and will often implicate </a:t>
            </a:r>
            <a:r>
              <a:rPr lang="en-GB" b="1" dirty="0"/>
              <a:t>down-sizing and recruiting of new people</a:t>
            </a:r>
            <a:r>
              <a:rPr lang="en-GB" dirty="0"/>
              <a:t>. Bute the existing culture will  often still be there, and “eat the strategy for breakfast”</a:t>
            </a:r>
          </a:p>
          <a:p>
            <a:pPr marL="0" indent="0">
              <a:buNone/>
            </a:pPr>
            <a:endParaRPr lang="en-GB" dirty="0"/>
          </a:p>
          <a:p>
            <a:pPr marL="0" indent="0">
              <a:buNone/>
            </a:pPr>
            <a:r>
              <a:rPr lang="en-GB" dirty="0"/>
              <a:t>The approach was to start </a:t>
            </a:r>
            <a:r>
              <a:rPr lang="en-GB" b="1" dirty="0"/>
              <a:t>awareness building. This implicate a number of training- and upskilling initiatives</a:t>
            </a:r>
          </a:p>
          <a:p>
            <a:pPr marL="0" indent="0">
              <a:buNone/>
            </a:pPr>
            <a:r>
              <a:rPr lang="en-GB" b="1" dirty="0"/>
              <a:t>Organise for Courses based on a competence gap identified</a:t>
            </a:r>
            <a:br>
              <a:rPr lang="en-GB" b="1" dirty="0"/>
            </a:br>
            <a:r>
              <a:rPr lang="en-GB" b="1" dirty="0"/>
              <a:t>40 hours training- Every employee throughout the organisations was motivated to use at least 40 hours on upskilling. </a:t>
            </a:r>
          </a:p>
          <a:p>
            <a:pPr marL="0" indent="0">
              <a:buNone/>
            </a:pPr>
            <a:r>
              <a:rPr lang="en-GB" b="1" dirty="0"/>
              <a:t>New ways of working – based on increased experimentation, ideation and creativity. </a:t>
            </a:r>
          </a:p>
          <a:p>
            <a:pPr marL="0" indent="0">
              <a:buNone/>
            </a:pPr>
            <a:endParaRPr lang="en-GB" b="1" dirty="0"/>
          </a:p>
          <a:p>
            <a:pPr marL="0" indent="0">
              <a:buNone/>
            </a:pPr>
            <a:r>
              <a:rPr lang="en-GB" b="0" dirty="0"/>
              <a:t>The assumption behind this approach, was to </a:t>
            </a:r>
            <a:r>
              <a:rPr lang="en-GB" b="1" dirty="0"/>
              <a:t>change BEHAVIOUR </a:t>
            </a:r>
            <a:r>
              <a:rPr lang="en-GB" b="0" dirty="0"/>
              <a:t> and </a:t>
            </a:r>
            <a:r>
              <a:rPr lang="en-GB" b="1" dirty="0"/>
              <a:t>create role models</a:t>
            </a:r>
            <a:r>
              <a:rPr lang="en-GB" b="0" dirty="0"/>
              <a:t>. Then the others will follow – both the context and the mindset. And the company is slowly moving to such a culture. Leaders needs to cultural architects. </a:t>
            </a:r>
          </a:p>
        </p:txBody>
      </p:sp>
    </p:spTree>
    <p:extLst>
      <p:ext uri="{BB962C8B-B14F-4D97-AF65-F5344CB8AC3E}">
        <p14:creationId xmlns:p14="http://schemas.microsoft.com/office/powerpoint/2010/main" val="82945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en-GB" sz="1200" dirty="0"/>
              <a:t>However, the </a:t>
            </a:r>
            <a:r>
              <a:rPr lang="en-GB" sz="1200" b="1" dirty="0"/>
              <a:t>majority</a:t>
            </a:r>
            <a:r>
              <a:rPr lang="en-GB" sz="1200" dirty="0"/>
              <a:t> of Norwegian companies – the small and the medium-sized ones (SMEs) - don’t have the same capacity in terms of economical resources, time and flexibility as the large corporates. </a:t>
            </a:r>
          </a:p>
          <a:p>
            <a:endParaRPr lang="en-GB" sz="1200" dirty="0"/>
          </a:p>
          <a:p>
            <a:r>
              <a:rPr lang="en-GB" sz="1200" dirty="0"/>
              <a:t>Therefore, DigitalNorway’s aim is to drive lifelong learning for all – and all ages – through a coordinated effort and collaboration across actors that will make this happen. </a:t>
            </a:r>
          </a:p>
        </p:txBody>
      </p:sp>
    </p:spTree>
    <p:extLst>
      <p:ext uri="{BB962C8B-B14F-4D97-AF65-F5344CB8AC3E}">
        <p14:creationId xmlns:p14="http://schemas.microsoft.com/office/powerpoint/2010/main" val="153426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en-US" sz="1000" b="0" i="0" dirty="0">
                <a:effectLst/>
                <a:latin typeface="+mn-lt"/>
                <a:ea typeface="+mn-ea"/>
                <a:cs typeface="+mn-cs"/>
                <a:sym typeface="Work Sans"/>
              </a:rPr>
              <a:t>There are many adult learning theorists but </a:t>
            </a:r>
            <a:r>
              <a:rPr lang="en-US" sz="1000" b="1" i="0" dirty="0">
                <a:effectLst/>
                <a:latin typeface="+mn-lt"/>
                <a:ea typeface="+mn-ea"/>
                <a:cs typeface="+mn-cs"/>
                <a:sym typeface="Work Sans"/>
              </a:rPr>
              <a:t>Malcolm Knowles</a:t>
            </a:r>
            <a:r>
              <a:rPr lang="en-US" sz="1000" b="0" i="0" dirty="0">
                <a:effectLst/>
                <a:latin typeface="+mn-lt"/>
                <a:ea typeface="+mn-ea"/>
                <a:cs typeface="+mn-cs"/>
                <a:sym typeface="Work Sans"/>
              </a:rPr>
              <a:t> is probably the best known. He came up with some key characteristics that described the unique ways in which adults prefer to learn. </a:t>
            </a:r>
            <a:br>
              <a:rPr lang="en-US" sz="1000" b="0" i="0" dirty="0">
                <a:effectLst/>
                <a:latin typeface="+mn-lt"/>
                <a:ea typeface="+mn-ea"/>
                <a:cs typeface="+mn-cs"/>
                <a:sym typeface="Work Sans"/>
              </a:rPr>
            </a:br>
            <a:br>
              <a:rPr lang="en-US" sz="1000" b="0" i="0" dirty="0">
                <a:effectLst/>
                <a:latin typeface="+mn-lt"/>
                <a:ea typeface="+mn-ea"/>
                <a:cs typeface="+mn-cs"/>
                <a:sym typeface="Work Sans"/>
              </a:rPr>
            </a:br>
            <a:r>
              <a:rPr lang="en-US" sz="1200" b="0" dirty="0">
                <a:effectLst/>
                <a:latin typeface="+mn-lt"/>
                <a:ea typeface="+mn-ea"/>
                <a:cs typeface="+mn-cs"/>
                <a:sym typeface="Work Sans"/>
              </a:rPr>
              <a:t>The </a:t>
            </a:r>
            <a:r>
              <a:rPr lang="en-US" sz="1200" b="1" dirty="0">
                <a:effectLst/>
                <a:latin typeface="+mn-lt"/>
                <a:ea typeface="+mn-ea"/>
                <a:cs typeface="+mn-cs"/>
                <a:sym typeface="Work Sans"/>
              </a:rPr>
              <a:t>core across these characteristics </a:t>
            </a:r>
            <a:r>
              <a:rPr lang="en-US" sz="1200" b="0" dirty="0">
                <a:effectLst/>
                <a:latin typeface="+mn-lt"/>
                <a:ea typeface="+mn-ea"/>
                <a:cs typeface="+mn-cs"/>
                <a:sym typeface="Work Sans"/>
              </a:rPr>
              <a:t>is </a:t>
            </a:r>
            <a:r>
              <a:rPr lang="en-US" sz="1200" b="1" dirty="0">
                <a:effectLst/>
                <a:latin typeface="+mn-lt"/>
                <a:ea typeface="+mn-ea"/>
                <a:cs typeface="+mn-cs"/>
                <a:sym typeface="Work Sans"/>
              </a:rPr>
              <a:t>the relation to work-practice and business:</a:t>
            </a:r>
          </a:p>
          <a:p>
            <a:r>
              <a:rPr lang="en-US" sz="1200" b="1" dirty="0">
                <a:effectLst/>
                <a:latin typeface="+mn-lt"/>
                <a:ea typeface="+mn-ea"/>
                <a:cs typeface="+mn-cs"/>
                <a:sym typeface="Work Sans"/>
              </a:rPr>
              <a:t>immediate personal – and business value of learning – worth spending time and money on it</a:t>
            </a:r>
          </a:p>
          <a:p>
            <a:r>
              <a:rPr lang="en-US" sz="1200" b="1" i="0" dirty="0">
                <a:effectLst/>
                <a:latin typeface="+mn-lt"/>
                <a:ea typeface="+mn-ea"/>
                <a:cs typeface="+mn-cs"/>
                <a:sym typeface="Work Sans"/>
              </a:rPr>
              <a:t>and the importance of integrate new knowledge to existing domain knowledge and experience.</a:t>
            </a:r>
            <a:endParaRPr lang="en-US" sz="1000" b="0" i="0" dirty="0">
              <a:effectLst/>
              <a:latin typeface="+mn-lt"/>
              <a:ea typeface="+mn-ea"/>
              <a:cs typeface="+mn-cs"/>
              <a:sym typeface="Work Sans"/>
            </a:endParaRPr>
          </a:p>
          <a:p>
            <a:endParaRPr lang="en-GB" dirty="0"/>
          </a:p>
        </p:txBody>
      </p:sp>
    </p:spTree>
    <p:extLst>
      <p:ext uri="{BB962C8B-B14F-4D97-AF65-F5344CB8AC3E}">
        <p14:creationId xmlns:p14="http://schemas.microsoft.com/office/powerpoint/2010/main" val="131906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8463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7951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82282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reen Wave + pictur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CA87D75B-4511-0D47-B77C-9A6FEB7C537E}"/>
              </a:ext>
            </a:extLst>
          </p:cNvPr>
          <p:cNvSpPr>
            <a:spLocks noGrp="1"/>
          </p:cNvSpPr>
          <p:nvPr>
            <p:ph type="pic" sz="quarter" idx="12"/>
          </p:nvPr>
        </p:nvSpPr>
        <p:spPr>
          <a:xfrm>
            <a:off x="5910146" y="0"/>
            <a:ext cx="6281854"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en-NO"/>
              <a:t>Click icon to add picture</a:t>
            </a:r>
          </a:p>
        </p:txBody>
      </p:sp>
      <p:sp>
        <p:nvSpPr>
          <p:cNvPr id="14" name="Text Placeholder 11">
            <a:extLst>
              <a:ext uri="{FF2B5EF4-FFF2-40B4-BE49-F238E27FC236}">
                <a16:creationId xmlns:a16="http://schemas.microsoft.com/office/drawing/2014/main" id="{78974E25-9C82-E241-BC4A-C56B94ADA4C4}"/>
              </a:ext>
            </a:extLst>
          </p:cNvPr>
          <p:cNvSpPr>
            <a:spLocks noGrp="1"/>
          </p:cNvSpPr>
          <p:nvPr>
            <p:ph type="body" sz="quarter" idx="13"/>
          </p:nvPr>
        </p:nvSpPr>
        <p:spPr>
          <a:xfrm>
            <a:off x="0" y="0"/>
            <a:ext cx="6668429" cy="6885450"/>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4870309 w 6881138"/>
              <a:gd name="connsiteY1" fmla="*/ 44245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4821628 w 6881138"/>
              <a:gd name="connsiteY3" fmla="*/ 464485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42390 w 6881138"/>
              <a:gd name="connsiteY3" fmla="*/ 4128658 h 6870701"/>
              <a:gd name="connsiteX4" fmla="*/ 6881138 w 6881138"/>
              <a:gd name="connsiteY4" fmla="*/ 6855953 h 6870701"/>
              <a:gd name="connsiteX5" fmla="*/ 0 w 6881138"/>
              <a:gd name="connsiteY5" fmla="*/ 6870701 h 6870701"/>
              <a:gd name="connsiteX6" fmla="*/ 0 w 6881138"/>
              <a:gd name="connsiteY6" fmla="*/ 0 h 6870701"/>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500106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4797611 w 5903081"/>
              <a:gd name="connsiteY3" fmla="*/ 4202400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143406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30383 w 5903081"/>
              <a:gd name="connsiteY3" fmla="*/ 4069664 h 6885450"/>
              <a:gd name="connsiteX4" fmla="*/ 5680241 w 5903081"/>
              <a:gd name="connsiteY4" fmla="*/ 6885450 h 6885450"/>
              <a:gd name="connsiteX5" fmla="*/ 0 w 5903081"/>
              <a:gd name="connsiteY5" fmla="*/ 6870701 h 6885450"/>
              <a:gd name="connsiteX6" fmla="*/ 0 w 5903081"/>
              <a:gd name="connsiteY6" fmla="*/ 0 h 6885450"/>
              <a:gd name="connsiteX0" fmla="*/ 0 w 5887547"/>
              <a:gd name="connsiteY0" fmla="*/ 0 h 6885450"/>
              <a:gd name="connsiteX1" fmla="*/ 5887547 w 5887547"/>
              <a:gd name="connsiteY1" fmla="*/ 0 h 6885450"/>
              <a:gd name="connsiteX2" fmla="*/ 5452362 w 5887547"/>
              <a:gd name="connsiteY2" fmla="*/ 2034384 h 6885450"/>
              <a:gd name="connsiteX3" fmla="*/ 5830383 w 5887547"/>
              <a:gd name="connsiteY3" fmla="*/ 4069664 h 6885450"/>
              <a:gd name="connsiteX4" fmla="*/ 5680241 w 5887547"/>
              <a:gd name="connsiteY4" fmla="*/ 6885450 h 6885450"/>
              <a:gd name="connsiteX5" fmla="*/ 0 w 5887547"/>
              <a:gd name="connsiteY5" fmla="*/ 6870701 h 6885450"/>
              <a:gd name="connsiteX6" fmla="*/ 0 w 5887547"/>
              <a:gd name="connsiteY6" fmla="*/ 0 h 688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7547" h="6885450">
                <a:moveTo>
                  <a:pt x="0" y="0"/>
                </a:moveTo>
                <a:lnTo>
                  <a:pt x="5887547" y="0"/>
                </a:lnTo>
                <a:cubicBezTo>
                  <a:pt x="5526021" y="614219"/>
                  <a:pt x="5457044" y="1405418"/>
                  <a:pt x="5452362" y="2034384"/>
                </a:cubicBezTo>
                <a:cubicBezTo>
                  <a:pt x="5457278" y="2761970"/>
                  <a:pt x="5782911" y="3283083"/>
                  <a:pt x="5830383" y="4069664"/>
                </a:cubicBezTo>
                <a:cubicBezTo>
                  <a:pt x="5854043" y="4988595"/>
                  <a:pt x="5280183" y="5450325"/>
                  <a:pt x="5680241" y="6885450"/>
                </a:cubicBezTo>
                <a:lnTo>
                  <a:pt x="0" y="6870701"/>
                </a:lnTo>
                <a:lnTo>
                  <a:pt x="0" y="0"/>
                </a:lnTo>
                <a:close/>
              </a:path>
            </a:pathLst>
          </a:custGeom>
          <a:blipFill>
            <a:blip r:embed="rId2"/>
            <a:stretch>
              <a:fillRect/>
            </a:stretch>
          </a:blip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720000" rIns="1080000" bIns="720000" anchor="ctr" anchorCtr="0">
            <a:normAutofit/>
          </a:bodyPr>
          <a:lstStyle>
            <a:lvl1pPr marL="0" indent="0">
              <a:lnSpc>
                <a:spcPct val="100000"/>
              </a:lnSpc>
              <a:spcBef>
                <a:spcPts val="0"/>
              </a:spcBef>
              <a:buFontTx/>
              <a:buNone/>
              <a:defRPr sz="3500" b="1" i="0">
                <a:solidFill>
                  <a:schemeClr val="bg1"/>
                </a:solidFill>
                <a:latin typeface="Poppins" pitchFamily="2" charset="77"/>
                <a:cs typeface="Poppins" pitchFamily="2" charset="77"/>
              </a:defRPr>
            </a:lvl1pPr>
            <a:lvl2pPr>
              <a:buFontTx/>
              <a:buNone/>
              <a:defRPr sz="2500">
                <a:solidFill>
                  <a:schemeClr val="accent1"/>
                </a:solidFill>
              </a:defRPr>
            </a:lvl2pPr>
            <a:lvl3pPr>
              <a:buFontTx/>
              <a:buNone/>
              <a:defRPr sz="2500">
                <a:solidFill>
                  <a:schemeClr val="accent1"/>
                </a:solidFill>
              </a:defRPr>
            </a:lvl3pPr>
            <a:lvl4pPr>
              <a:buFontTx/>
              <a:buNone/>
              <a:defRPr sz="2500">
                <a:solidFill>
                  <a:schemeClr val="accent1"/>
                </a:solidFill>
              </a:defRPr>
            </a:lvl4pPr>
            <a:lvl5pPr>
              <a:buFontTx/>
              <a:buNone/>
              <a:defRPr sz="2500">
                <a:solidFill>
                  <a:schemeClr val="accent1"/>
                </a:solidFill>
              </a:defRPr>
            </a:lvl5pPr>
          </a:lstStyle>
          <a:p>
            <a:endParaRPr lang="en-GB"/>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6" name="Bilde 6" descr="Bilde 6">
            <a:extLst>
              <a:ext uri="{FF2B5EF4-FFF2-40B4-BE49-F238E27FC236}">
                <a16:creationId xmlns:a16="http://schemas.microsoft.com/office/drawing/2014/main" id="{111AEF4F-539E-5140-A06E-F99BD2481DD6}"/>
              </a:ext>
            </a:extLst>
          </p:cNvPr>
          <p:cNvPicPr>
            <a:picLocks noChangeAspect="1"/>
          </p:cNvPicPr>
          <p:nvPr userDrawn="1"/>
        </p:nvPicPr>
        <p:blipFill>
          <a:blip r:embed="rId3"/>
          <a:srcRect l="17925"/>
          <a:stretch>
            <a:fillRect/>
          </a:stretch>
        </p:blipFill>
        <p:spPr>
          <a:xfrm>
            <a:off x="947738" y="6187528"/>
            <a:ext cx="1435416" cy="294129"/>
          </a:xfrm>
          <a:prstGeom prst="rect">
            <a:avLst/>
          </a:prstGeom>
          <a:ln w="12700">
            <a:miter lim="400000"/>
          </a:ln>
        </p:spPr>
      </p:pic>
      <p:pic>
        <p:nvPicPr>
          <p:cNvPr id="7" name="Bilde 7" descr="Bilde 7">
            <a:extLst>
              <a:ext uri="{FF2B5EF4-FFF2-40B4-BE49-F238E27FC236}">
                <a16:creationId xmlns:a16="http://schemas.microsoft.com/office/drawing/2014/main" id="{15C7AE47-A38C-E043-9836-26AA440531CF}"/>
              </a:ext>
            </a:extLst>
          </p:cNvPr>
          <p:cNvPicPr>
            <a:picLocks noChangeAspect="1"/>
          </p:cNvPicPr>
          <p:nvPr userDrawn="1"/>
        </p:nvPicPr>
        <p:blipFill>
          <a:blip r:embed="rId4"/>
          <a:srcRect r="82062"/>
          <a:stretch>
            <a:fillRect/>
          </a:stretch>
        </p:blipFill>
        <p:spPr>
          <a:xfrm>
            <a:off x="633897" y="6187528"/>
            <a:ext cx="313843" cy="294129"/>
          </a:xfrm>
          <a:prstGeom prst="rect">
            <a:avLst/>
          </a:prstGeom>
          <a:ln w="12700">
            <a:miter lim="400000"/>
          </a:ln>
        </p:spPr>
      </p:pic>
    </p:spTree>
    <p:extLst>
      <p:ext uri="{BB962C8B-B14F-4D97-AF65-F5344CB8AC3E}">
        <p14:creationId xmlns:p14="http://schemas.microsoft.com/office/powerpoint/2010/main" val="96244129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White Wave">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17" name="Text Placeholder 16">
            <a:extLst>
              <a:ext uri="{FF2B5EF4-FFF2-40B4-BE49-F238E27FC236}">
                <a16:creationId xmlns:a16="http://schemas.microsoft.com/office/drawing/2014/main" id="{F4E3B542-0520-D244-A0C9-8B474AB97D64}"/>
              </a:ext>
            </a:extLst>
          </p:cNvPr>
          <p:cNvSpPr>
            <a:spLocks noGrp="1"/>
          </p:cNvSpPr>
          <p:nvPr>
            <p:ph type="body" sz="quarter" idx="12"/>
          </p:nvPr>
        </p:nvSpPr>
        <p:spPr>
          <a:xfrm>
            <a:off x="4985328" y="0"/>
            <a:ext cx="7220527"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223981 w 7081981"/>
              <a:gd name="connsiteY0" fmla="*/ 0 h 6858000"/>
              <a:gd name="connsiteX1" fmla="*/ 7081981 w 7081981"/>
              <a:gd name="connsiteY1" fmla="*/ 0 h 6858000"/>
              <a:gd name="connsiteX2" fmla="*/ 7081981 w 7081981"/>
              <a:gd name="connsiteY2" fmla="*/ 6858000 h 6858000"/>
              <a:gd name="connsiteX3" fmla="*/ 223981 w 7081981"/>
              <a:gd name="connsiteY3" fmla="*/ 6858000 h 6858000"/>
              <a:gd name="connsiteX4" fmla="*/ 0 w 7081981"/>
              <a:gd name="connsiteY4" fmla="*/ 1143331 h 6858000"/>
              <a:gd name="connsiteX5" fmla="*/ 223981 w 7081981"/>
              <a:gd name="connsiteY5"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268874 w 7350855"/>
              <a:gd name="connsiteY5" fmla="*/ 1143331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389120 w 7247120"/>
              <a:gd name="connsiteY0" fmla="*/ 0 h 6858000"/>
              <a:gd name="connsiteX1" fmla="*/ 7247120 w 7247120"/>
              <a:gd name="connsiteY1" fmla="*/ 0 h 6858000"/>
              <a:gd name="connsiteX2" fmla="*/ 7247120 w 7247120"/>
              <a:gd name="connsiteY2" fmla="*/ 6858000 h 6858000"/>
              <a:gd name="connsiteX3" fmla="*/ 389120 w 7247120"/>
              <a:gd name="connsiteY3" fmla="*/ 6858000 h 6858000"/>
              <a:gd name="connsiteX4" fmla="*/ 1010268 w 7247120"/>
              <a:gd name="connsiteY4" fmla="*/ 3470895 h 6858000"/>
              <a:gd name="connsiteX5" fmla="*/ 95867 w 7247120"/>
              <a:gd name="connsiteY5" fmla="*/ 1628240 h 6858000"/>
              <a:gd name="connsiteX6" fmla="*/ 389120 w 7247120"/>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69444 w 7327444"/>
              <a:gd name="connsiteY0" fmla="*/ 0 h 6858000"/>
              <a:gd name="connsiteX1" fmla="*/ 7327444 w 7327444"/>
              <a:gd name="connsiteY1" fmla="*/ 0 h 6858000"/>
              <a:gd name="connsiteX2" fmla="*/ 7327444 w 7327444"/>
              <a:gd name="connsiteY2" fmla="*/ 6858000 h 6858000"/>
              <a:gd name="connsiteX3" fmla="*/ 469444 w 7327444"/>
              <a:gd name="connsiteY3" fmla="*/ 6858000 h 6858000"/>
              <a:gd name="connsiteX4" fmla="*/ 688810 w 7327444"/>
              <a:gd name="connsiteY4" fmla="*/ 4302167 h 6858000"/>
              <a:gd name="connsiteX5" fmla="*/ 176191 w 7327444"/>
              <a:gd name="connsiteY5" fmla="*/ 1628240 h 6858000"/>
              <a:gd name="connsiteX6" fmla="*/ 469444 w 7327444"/>
              <a:gd name="connsiteY6" fmla="*/ 0 h 6858000"/>
              <a:gd name="connsiteX0" fmla="*/ 475444 w 7333444"/>
              <a:gd name="connsiteY0" fmla="*/ 0 h 6858000"/>
              <a:gd name="connsiteX1" fmla="*/ 7333444 w 7333444"/>
              <a:gd name="connsiteY1" fmla="*/ 0 h 6858000"/>
              <a:gd name="connsiteX2" fmla="*/ 7333444 w 7333444"/>
              <a:gd name="connsiteY2" fmla="*/ 6858000 h 6858000"/>
              <a:gd name="connsiteX3" fmla="*/ 475444 w 7333444"/>
              <a:gd name="connsiteY3" fmla="*/ 6858000 h 6858000"/>
              <a:gd name="connsiteX4" fmla="*/ 667101 w 7333444"/>
              <a:gd name="connsiteY4" fmla="*/ 4357585 h 6858000"/>
              <a:gd name="connsiteX5" fmla="*/ 182191 w 7333444"/>
              <a:gd name="connsiteY5" fmla="*/ 1628240 h 6858000"/>
              <a:gd name="connsiteX6" fmla="*/ 475444 w 7333444"/>
              <a:gd name="connsiteY6" fmla="*/ 0 h 6858000"/>
              <a:gd name="connsiteX0" fmla="*/ 293253 w 7151253"/>
              <a:gd name="connsiteY0" fmla="*/ 0 h 6858000"/>
              <a:gd name="connsiteX1" fmla="*/ 7151253 w 7151253"/>
              <a:gd name="connsiteY1" fmla="*/ 0 h 6858000"/>
              <a:gd name="connsiteX2" fmla="*/ 7151253 w 7151253"/>
              <a:gd name="connsiteY2" fmla="*/ 6858000 h 6858000"/>
              <a:gd name="connsiteX3" fmla="*/ 667326 w 7151253"/>
              <a:gd name="connsiteY3" fmla="*/ 6844146 h 6858000"/>
              <a:gd name="connsiteX4" fmla="*/ 484910 w 7151253"/>
              <a:gd name="connsiteY4" fmla="*/ 4357585 h 6858000"/>
              <a:gd name="connsiteX5" fmla="*/ 0 w 7151253"/>
              <a:gd name="connsiteY5" fmla="*/ 1628240 h 6858000"/>
              <a:gd name="connsiteX6" fmla="*/ 293253 w 7151253"/>
              <a:gd name="connsiteY6" fmla="*/ 0 h 6858000"/>
              <a:gd name="connsiteX0" fmla="*/ 475444 w 7333444"/>
              <a:gd name="connsiteY0" fmla="*/ 0 h 6858001"/>
              <a:gd name="connsiteX1" fmla="*/ 7333444 w 7333444"/>
              <a:gd name="connsiteY1" fmla="*/ 0 h 6858001"/>
              <a:gd name="connsiteX2" fmla="*/ 7333444 w 7333444"/>
              <a:gd name="connsiteY2" fmla="*/ 6858000 h 6858001"/>
              <a:gd name="connsiteX3" fmla="*/ 475445 w 7333444"/>
              <a:gd name="connsiteY3" fmla="*/ 6858001 h 6858001"/>
              <a:gd name="connsiteX4" fmla="*/ 667101 w 7333444"/>
              <a:gd name="connsiteY4" fmla="*/ 4357585 h 6858001"/>
              <a:gd name="connsiteX5" fmla="*/ 182191 w 7333444"/>
              <a:gd name="connsiteY5" fmla="*/ 1628240 h 6858001"/>
              <a:gd name="connsiteX6" fmla="*/ 475444 w 7333444"/>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40328 w 7151253"/>
              <a:gd name="connsiteY4" fmla="*/ 40527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12619 w 7151253"/>
              <a:gd name="connsiteY4" fmla="*/ 3997367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98764 w 7151253"/>
              <a:gd name="connsiteY4" fmla="*/ 4025076 h 6858001"/>
              <a:gd name="connsiteX5" fmla="*/ 0 w 7151253"/>
              <a:gd name="connsiteY5" fmla="*/ 1628240 h 6858001"/>
              <a:gd name="connsiteX6" fmla="*/ 293253 w 7151253"/>
              <a:gd name="connsiteY6" fmla="*/ 0 h 6858001"/>
              <a:gd name="connsiteX0" fmla="*/ 639616 w 7151253"/>
              <a:gd name="connsiteY0" fmla="*/ 0 h 6885710"/>
              <a:gd name="connsiteX1" fmla="*/ 7151253 w 7151253"/>
              <a:gd name="connsiteY1" fmla="*/ 27709 h 6885710"/>
              <a:gd name="connsiteX2" fmla="*/ 7151253 w 7151253"/>
              <a:gd name="connsiteY2" fmla="*/ 6885709 h 6885710"/>
              <a:gd name="connsiteX3" fmla="*/ 293254 w 7151253"/>
              <a:gd name="connsiteY3" fmla="*/ 6885710 h 6885710"/>
              <a:gd name="connsiteX4" fmla="*/ 498764 w 7151253"/>
              <a:gd name="connsiteY4" fmla="*/ 4052785 h 6885710"/>
              <a:gd name="connsiteX5" fmla="*/ 0 w 7151253"/>
              <a:gd name="connsiteY5" fmla="*/ 1655949 h 6885710"/>
              <a:gd name="connsiteX6" fmla="*/ 639616 w 7151253"/>
              <a:gd name="connsiteY6" fmla="*/ 0 h 6885710"/>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20527"/>
              <a:gd name="connsiteY0" fmla="*/ 13854 h 6885710"/>
              <a:gd name="connsiteX1" fmla="*/ 7220527 w 7220527"/>
              <a:gd name="connsiteY1" fmla="*/ 0 h 6885710"/>
              <a:gd name="connsiteX2" fmla="*/ 7206672 w 7220527"/>
              <a:gd name="connsiteY2" fmla="*/ 6885709 h 6885710"/>
              <a:gd name="connsiteX3" fmla="*/ 348673 w 7220527"/>
              <a:gd name="connsiteY3" fmla="*/ 6885710 h 6885710"/>
              <a:gd name="connsiteX4" fmla="*/ 554183 w 7220527"/>
              <a:gd name="connsiteY4" fmla="*/ 4052785 h 6885710"/>
              <a:gd name="connsiteX5" fmla="*/ 0 w 7220527"/>
              <a:gd name="connsiteY5" fmla="*/ 1531259 h 6885710"/>
              <a:gd name="connsiteX6" fmla="*/ 417944 w 7220527"/>
              <a:gd name="connsiteY6" fmla="*/ 13854 h 6885710"/>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941128"/>
              <a:gd name="connsiteX1" fmla="*/ 7220527 w 7220527"/>
              <a:gd name="connsiteY1" fmla="*/ 13855 h 6941128"/>
              <a:gd name="connsiteX2" fmla="*/ 7192817 w 7220527"/>
              <a:gd name="connsiteY2" fmla="*/ 6941128 h 6941128"/>
              <a:gd name="connsiteX3" fmla="*/ 348673 w 7220527"/>
              <a:gd name="connsiteY3" fmla="*/ 6899565 h 6941128"/>
              <a:gd name="connsiteX4" fmla="*/ 554183 w 7220527"/>
              <a:gd name="connsiteY4" fmla="*/ 4066640 h 6941128"/>
              <a:gd name="connsiteX5" fmla="*/ 0 w 7220527"/>
              <a:gd name="connsiteY5" fmla="*/ 1545114 h 6941128"/>
              <a:gd name="connsiteX6" fmla="*/ 459508 w 7220527"/>
              <a:gd name="connsiteY6" fmla="*/ 0 h 6941128"/>
              <a:gd name="connsiteX0" fmla="*/ 459508 w 7220527"/>
              <a:gd name="connsiteY0" fmla="*/ 0 h 6941128"/>
              <a:gd name="connsiteX1" fmla="*/ 7220527 w 7220527"/>
              <a:gd name="connsiteY1" fmla="*/ 13855 h 6941128"/>
              <a:gd name="connsiteX2" fmla="*/ 7192817 w 7220527"/>
              <a:gd name="connsiteY2" fmla="*/ 6941128 h 6941128"/>
              <a:gd name="connsiteX3" fmla="*/ 334818 w 7220527"/>
              <a:gd name="connsiteY3" fmla="*/ 6941128 h 6941128"/>
              <a:gd name="connsiteX4" fmla="*/ 554183 w 7220527"/>
              <a:gd name="connsiteY4" fmla="*/ 4066640 h 6941128"/>
              <a:gd name="connsiteX5" fmla="*/ 0 w 7220527"/>
              <a:gd name="connsiteY5" fmla="*/ 1545114 h 6941128"/>
              <a:gd name="connsiteX6" fmla="*/ 459508 w 7220527"/>
              <a:gd name="connsiteY6" fmla="*/ 0 h 694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0527" h="6941128">
                <a:moveTo>
                  <a:pt x="459508" y="0"/>
                </a:moveTo>
                <a:lnTo>
                  <a:pt x="7220527" y="13855"/>
                </a:lnTo>
                <a:cubicBezTo>
                  <a:pt x="7215909" y="2309091"/>
                  <a:pt x="7197435" y="4645892"/>
                  <a:pt x="7192817" y="6941128"/>
                </a:cubicBezTo>
                <a:lnTo>
                  <a:pt x="334818" y="6941128"/>
                </a:lnTo>
                <a:cubicBezTo>
                  <a:pt x="-247456" y="5573047"/>
                  <a:pt x="536095" y="4866685"/>
                  <a:pt x="554183" y="4066640"/>
                </a:cubicBezTo>
                <a:cubicBezTo>
                  <a:pt x="586125" y="3197323"/>
                  <a:pt x="20399" y="2663923"/>
                  <a:pt x="0" y="1545114"/>
                </a:cubicBezTo>
                <a:cubicBezTo>
                  <a:pt x="768" y="988513"/>
                  <a:pt x="140084" y="750565"/>
                  <a:pt x="459508" y="0"/>
                </a:cubicBezTo>
                <a:close/>
              </a:path>
            </a:pathLst>
          </a:custGeom>
          <a:solidFill>
            <a:schemeClr val="bg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080000" anchor="ct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18" name="Title 17">
            <a:extLst>
              <a:ext uri="{FF2B5EF4-FFF2-40B4-BE49-F238E27FC236}">
                <a16:creationId xmlns:a16="http://schemas.microsoft.com/office/drawing/2014/main" id="{7F04DE2F-3FEE-5D45-9608-DADD0C2224A1}"/>
              </a:ext>
            </a:extLst>
          </p:cNvPr>
          <p:cNvSpPr>
            <a:spLocks noGrp="1"/>
          </p:cNvSpPr>
          <p:nvPr>
            <p:ph type="title"/>
          </p:nvPr>
        </p:nvSpPr>
        <p:spPr>
          <a:xfrm>
            <a:off x="634132" y="671673"/>
            <a:ext cx="4214960" cy="5230363"/>
          </a:xfrm>
        </p:spPr>
        <p:txBody>
          <a:bodyPr anchor="ctr"/>
          <a:lstStyle>
            <a:lvl1pPr>
              <a:defRPr>
                <a:solidFill>
                  <a:schemeClr val="bg2">
                    <a:lumMod val="50000"/>
                  </a:schemeClr>
                </a:solidFill>
              </a:defRPr>
            </a:lvl1pPr>
          </a:lstStyle>
          <a:p>
            <a:r>
              <a:rPr lang="en-GB"/>
              <a:t>Click to edit Master title style</a:t>
            </a:r>
            <a:endParaRPr lang="en-NO"/>
          </a:p>
        </p:txBody>
      </p:sp>
      <p:pic>
        <p:nvPicPr>
          <p:cNvPr id="6" name="Bilde 7" descr="Bilde 7">
            <a:extLst>
              <a:ext uri="{FF2B5EF4-FFF2-40B4-BE49-F238E27FC236}">
                <a16:creationId xmlns:a16="http://schemas.microsoft.com/office/drawing/2014/main" id="{D07C0939-7DE3-8E47-B869-77480D5F1142}"/>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216337943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 wave + picture">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370E2F33-2C80-9B4C-B0D3-8D4447300A55}"/>
              </a:ext>
            </a:extLst>
          </p:cNvPr>
          <p:cNvSpPr>
            <a:spLocks noGrp="1"/>
          </p:cNvSpPr>
          <p:nvPr>
            <p:ph type="pic" sz="quarter" idx="13"/>
          </p:nvPr>
        </p:nvSpPr>
        <p:spPr>
          <a:xfrm>
            <a:off x="6384033" y="-14288"/>
            <a:ext cx="5807965"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en-NO"/>
              <a:t>Click icon to add picture</a:t>
            </a:r>
          </a:p>
        </p:txBody>
      </p:sp>
      <p:sp>
        <p:nvSpPr>
          <p:cNvPr id="8" name="Text Placeholder 11">
            <a:extLst>
              <a:ext uri="{FF2B5EF4-FFF2-40B4-BE49-F238E27FC236}">
                <a16:creationId xmlns:a16="http://schemas.microsoft.com/office/drawing/2014/main" id="{0F52233E-3088-8640-BB02-6487B8506C07}"/>
              </a:ext>
            </a:extLst>
          </p:cNvPr>
          <p:cNvSpPr>
            <a:spLocks noGrp="1"/>
          </p:cNvSpPr>
          <p:nvPr>
            <p:ph type="body" sz="quarter" idx="12" hasCustomPrompt="1"/>
          </p:nvPr>
        </p:nvSpPr>
        <p:spPr>
          <a:xfrm>
            <a:off x="0" y="-13854"/>
            <a:ext cx="7176120" cy="6885450"/>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4870309 w 6881138"/>
              <a:gd name="connsiteY1" fmla="*/ 44245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4821628 w 6881138"/>
              <a:gd name="connsiteY3" fmla="*/ 464485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42390 w 6881138"/>
              <a:gd name="connsiteY3" fmla="*/ 4128658 h 6870701"/>
              <a:gd name="connsiteX4" fmla="*/ 6881138 w 6881138"/>
              <a:gd name="connsiteY4" fmla="*/ 6855953 h 6870701"/>
              <a:gd name="connsiteX5" fmla="*/ 0 w 6881138"/>
              <a:gd name="connsiteY5" fmla="*/ 6870701 h 6870701"/>
              <a:gd name="connsiteX6" fmla="*/ 0 w 6881138"/>
              <a:gd name="connsiteY6" fmla="*/ 0 h 6870701"/>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500106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4797611 w 5903081"/>
              <a:gd name="connsiteY3" fmla="*/ 4202400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143406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30383 w 5903081"/>
              <a:gd name="connsiteY3" fmla="*/ 4069664 h 6885450"/>
              <a:gd name="connsiteX4" fmla="*/ 5680241 w 5903081"/>
              <a:gd name="connsiteY4" fmla="*/ 6885450 h 6885450"/>
              <a:gd name="connsiteX5" fmla="*/ 0 w 5903081"/>
              <a:gd name="connsiteY5" fmla="*/ 6870701 h 6885450"/>
              <a:gd name="connsiteX6" fmla="*/ 0 w 5903081"/>
              <a:gd name="connsiteY6" fmla="*/ 0 h 6885450"/>
              <a:gd name="connsiteX0" fmla="*/ 0 w 5887547"/>
              <a:gd name="connsiteY0" fmla="*/ 0 h 6885450"/>
              <a:gd name="connsiteX1" fmla="*/ 5887547 w 5887547"/>
              <a:gd name="connsiteY1" fmla="*/ 0 h 6885450"/>
              <a:gd name="connsiteX2" fmla="*/ 5452362 w 5887547"/>
              <a:gd name="connsiteY2" fmla="*/ 2034384 h 6885450"/>
              <a:gd name="connsiteX3" fmla="*/ 5830383 w 5887547"/>
              <a:gd name="connsiteY3" fmla="*/ 4069664 h 6885450"/>
              <a:gd name="connsiteX4" fmla="*/ 5680241 w 5887547"/>
              <a:gd name="connsiteY4" fmla="*/ 6885450 h 6885450"/>
              <a:gd name="connsiteX5" fmla="*/ 0 w 5887547"/>
              <a:gd name="connsiteY5" fmla="*/ 6870701 h 6885450"/>
              <a:gd name="connsiteX6" fmla="*/ 0 w 5887547"/>
              <a:gd name="connsiteY6" fmla="*/ 0 h 688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7547" h="6885450">
                <a:moveTo>
                  <a:pt x="0" y="0"/>
                </a:moveTo>
                <a:lnTo>
                  <a:pt x="5887547" y="0"/>
                </a:lnTo>
                <a:cubicBezTo>
                  <a:pt x="5526021" y="614219"/>
                  <a:pt x="5457044" y="1405418"/>
                  <a:pt x="5452362" y="2034384"/>
                </a:cubicBezTo>
                <a:cubicBezTo>
                  <a:pt x="5457278" y="2761970"/>
                  <a:pt x="5782911" y="3283083"/>
                  <a:pt x="5830383" y="4069664"/>
                </a:cubicBezTo>
                <a:cubicBezTo>
                  <a:pt x="5854043" y="4988595"/>
                  <a:pt x="5280183" y="5450325"/>
                  <a:pt x="5680241" y="6885450"/>
                </a:cubicBezTo>
                <a:lnTo>
                  <a:pt x="0" y="6870701"/>
                </a:lnTo>
                <a:lnTo>
                  <a:pt x="0" y="0"/>
                </a:lnTo>
                <a:close/>
              </a:path>
            </a:pathLst>
          </a:cu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720000" tIns="2880000" rIns="720000" anchor="t" anchorCtr="0">
            <a:normAutofit/>
          </a:bodyPr>
          <a:lstStyle>
            <a:lvl1pPr marL="285750" indent="-285750">
              <a:lnSpc>
                <a:spcPts val="2000"/>
              </a:lnSpc>
              <a:buFont typeface="Arial" panose="020B0604020202020204" pitchFamily="34" charset="0"/>
              <a:buChar char="•"/>
              <a:defRPr sz="1500" b="0">
                <a:solidFill>
                  <a:schemeClr val="bg1"/>
                </a:solidFill>
                <a:latin typeface="Work Sans Regular Roman" pitchFamily="2" charset="77"/>
                <a:cs typeface="Poppins" pitchFamily="2" charset="77"/>
              </a:defRPr>
            </a:lvl1pPr>
            <a:lvl2pPr>
              <a:lnSpc>
                <a:spcPts val="2000"/>
              </a:lnSpc>
              <a:defRPr>
                <a:solidFill>
                  <a:schemeClr val="bg1"/>
                </a:solidFill>
              </a:defRPr>
            </a:lvl2pPr>
            <a:lvl3pPr>
              <a:lnSpc>
                <a:spcPts val="2000"/>
              </a:lnSpc>
              <a:defRPr>
                <a:solidFill>
                  <a:schemeClr val="bg1"/>
                </a:solidFill>
              </a:defRPr>
            </a:lvl3pPr>
            <a:lvl4pPr>
              <a:lnSpc>
                <a:spcPts val="2000"/>
              </a:lnSpc>
              <a:defRPr>
                <a:solidFill>
                  <a:schemeClr val="bg1"/>
                </a:solidFill>
              </a:defRPr>
            </a:lvl4pPr>
            <a:lvl5pPr>
              <a:lnSpc>
                <a:spcPts val="2000"/>
              </a:lnSpc>
              <a:defRPr>
                <a:solidFill>
                  <a:schemeClr val="bg1"/>
                </a:solidFill>
              </a:defRPr>
            </a:lvl5pPr>
          </a:lstStyle>
          <a:p>
            <a:r>
              <a:rPr lang="en-GB"/>
              <a:t>Body Level One</a:t>
            </a:r>
          </a:p>
          <a:p>
            <a:pPr lvl="1"/>
            <a:r>
              <a:rPr lang="en-GB"/>
              <a:t>Body Level Two</a:t>
            </a:r>
          </a:p>
          <a:p>
            <a:pPr lvl="2"/>
            <a:r>
              <a:rPr lang="en-GB"/>
              <a:t>Body Level Three</a:t>
            </a:r>
          </a:p>
          <a:p>
            <a:pPr lvl="3"/>
            <a:r>
              <a:rPr lang="en-GB"/>
              <a:t>Body Level Four</a:t>
            </a:r>
          </a:p>
          <a:p>
            <a:pPr lvl="4"/>
            <a:r>
              <a:rPr lang="en-GB"/>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7" name="Title Text">
            <a:extLst>
              <a:ext uri="{FF2B5EF4-FFF2-40B4-BE49-F238E27FC236}">
                <a16:creationId xmlns:a16="http://schemas.microsoft.com/office/drawing/2014/main" id="{66B678B8-7011-3A45-9CE7-C0BFDE5FD1C1}"/>
              </a:ext>
            </a:extLst>
          </p:cNvPr>
          <p:cNvSpPr txBox="1">
            <a:spLocks noGrp="1"/>
          </p:cNvSpPr>
          <p:nvPr>
            <p:ph type="title" hasCustomPrompt="1"/>
          </p:nvPr>
        </p:nvSpPr>
        <p:spPr>
          <a:xfrm>
            <a:off x="633677" y="376342"/>
            <a:ext cx="5174291" cy="1900530"/>
          </a:xfrm>
          <a:prstGeom prst="rect">
            <a:avLst/>
          </a:prstGeom>
        </p:spPr>
        <p:txBody>
          <a:bodyPr anchor="ctr" anchorCtr="0"/>
          <a:lstStyle>
            <a:lvl1pPr>
              <a:lnSpc>
                <a:spcPct val="100000"/>
              </a:lnSpc>
              <a:defRPr sz="3000">
                <a:solidFill>
                  <a:schemeClr val="bg1"/>
                </a:solidFill>
              </a:defRPr>
            </a:lvl1pPr>
          </a:lstStyle>
          <a:p>
            <a:r>
              <a:t>Title Text</a:t>
            </a:r>
          </a:p>
        </p:txBody>
      </p:sp>
      <p:pic>
        <p:nvPicPr>
          <p:cNvPr id="9" name="Bilde 7" descr="Bilde 7">
            <a:extLst>
              <a:ext uri="{FF2B5EF4-FFF2-40B4-BE49-F238E27FC236}">
                <a16:creationId xmlns:a16="http://schemas.microsoft.com/office/drawing/2014/main" id="{7C8B2B63-FFD9-AC41-8020-3808C1486AC4}"/>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167215960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Yellow wave + picture">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370E2F33-2C80-9B4C-B0D3-8D4447300A55}"/>
              </a:ext>
            </a:extLst>
          </p:cNvPr>
          <p:cNvSpPr>
            <a:spLocks noGrp="1"/>
          </p:cNvSpPr>
          <p:nvPr>
            <p:ph type="pic" sz="quarter" idx="13"/>
          </p:nvPr>
        </p:nvSpPr>
        <p:spPr>
          <a:xfrm>
            <a:off x="6384034" y="-14288"/>
            <a:ext cx="5807964"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en-NO"/>
              <a:t>Click icon to add picture</a:t>
            </a:r>
          </a:p>
        </p:txBody>
      </p:sp>
      <p:sp>
        <p:nvSpPr>
          <p:cNvPr id="8" name="Text Placeholder 11">
            <a:extLst>
              <a:ext uri="{FF2B5EF4-FFF2-40B4-BE49-F238E27FC236}">
                <a16:creationId xmlns:a16="http://schemas.microsoft.com/office/drawing/2014/main" id="{0F52233E-3088-8640-BB02-6487B8506C07}"/>
              </a:ext>
            </a:extLst>
          </p:cNvPr>
          <p:cNvSpPr>
            <a:spLocks noGrp="1"/>
          </p:cNvSpPr>
          <p:nvPr>
            <p:ph type="body" sz="quarter" idx="12" hasCustomPrompt="1"/>
          </p:nvPr>
        </p:nvSpPr>
        <p:spPr>
          <a:xfrm>
            <a:off x="-12192" y="-27384"/>
            <a:ext cx="7188312" cy="6897576"/>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4870309 w 6881138"/>
              <a:gd name="connsiteY1" fmla="*/ 44245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4821628 w 6881138"/>
              <a:gd name="connsiteY3" fmla="*/ 464485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42390 w 6881138"/>
              <a:gd name="connsiteY3" fmla="*/ 4128658 h 6870701"/>
              <a:gd name="connsiteX4" fmla="*/ 6881138 w 6881138"/>
              <a:gd name="connsiteY4" fmla="*/ 6855953 h 6870701"/>
              <a:gd name="connsiteX5" fmla="*/ 0 w 6881138"/>
              <a:gd name="connsiteY5" fmla="*/ 6870701 h 6870701"/>
              <a:gd name="connsiteX6" fmla="*/ 0 w 6881138"/>
              <a:gd name="connsiteY6" fmla="*/ 0 h 6870701"/>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500106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4797611 w 5903081"/>
              <a:gd name="connsiteY3" fmla="*/ 4202400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143406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30383 w 5903081"/>
              <a:gd name="connsiteY3" fmla="*/ 4069664 h 6885450"/>
              <a:gd name="connsiteX4" fmla="*/ 5680241 w 5903081"/>
              <a:gd name="connsiteY4" fmla="*/ 6885450 h 6885450"/>
              <a:gd name="connsiteX5" fmla="*/ 0 w 5903081"/>
              <a:gd name="connsiteY5" fmla="*/ 6870701 h 6885450"/>
              <a:gd name="connsiteX6" fmla="*/ 0 w 5903081"/>
              <a:gd name="connsiteY6" fmla="*/ 0 h 6885450"/>
              <a:gd name="connsiteX0" fmla="*/ 0 w 5887547"/>
              <a:gd name="connsiteY0" fmla="*/ 0 h 6885450"/>
              <a:gd name="connsiteX1" fmla="*/ 5887547 w 5887547"/>
              <a:gd name="connsiteY1" fmla="*/ 0 h 6885450"/>
              <a:gd name="connsiteX2" fmla="*/ 5452362 w 5887547"/>
              <a:gd name="connsiteY2" fmla="*/ 2034384 h 6885450"/>
              <a:gd name="connsiteX3" fmla="*/ 5830383 w 5887547"/>
              <a:gd name="connsiteY3" fmla="*/ 4069664 h 6885450"/>
              <a:gd name="connsiteX4" fmla="*/ 5680241 w 5887547"/>
              <a:gd name="connsiteY4" fmla="*/ 6885450 h 6885450"/>
              <a:gd name="connsiteX5" fmla="*/ 0 w 5887547"/>
              <a:gd name="connsiteY5" fmla="*/ 6870701 h 6885450"/>
              <a:gd name="connsiteX6" fmla="*/ 0 w 5887547"/>
              <a:gd name="connsiteY6" fmla="*/ 0 h 6885450"/>
              <a:gd name="connsiteX0" fmla="*/ 10003 w 5897550"/>
              <a:gd name="connsiteY0" fmla="*/ 0 h 6885450"/>
              <a:gd name="connsiteX1" fmla="*/ 5897550 w 5897550"/>
              <a:gd name="connsiteY1" fmla="*/ 0 h 6885450"/>
              <a:gd name="connsiteX2" fmla="*/ 5462365 w 5897550"/>
              <a:gd name="connsiteY2" fmla="*/ 2034384 h 6885450"/>
              <a:gd name="connsiteX3" fmla="*/ 5840386 w 5897550"/>
              <a:gd name="connsiteY3" fmla="*/ 4069664 h 6885450"/>
              <a:gd name="connsiteX4" fmla="*/ 5690244 w 5897550"/>
              <a:gd name="connsiteY4" fmla="*/ 6885450 h 6885450"/>
              <a:gd name="connsiteX5" fmla="*/ 0 w 5897550"/>
              <a:gd name="connsiteY5" fmla="*/ 6882893 h 6885450"/>
              <a:gd name="connsiteX6" fmla="*/ 10003 w 5897550"/>
              <a:gd name="connsiteY6" fmla="*/ 0 h 6885450"/>
              <a:gd name="connsiteX0" fmla="*/ 10003 w 5897550"/>
              <a:gd name="connsiteY0" fmla="*/ 0 h 6922026"/>
              <a:gd name="connsiteX1" fmla="*/ 5897550 w 5897550"/>
              <a:gd name="connsiteY1" fmla="*/ 0 h 6922026"/>
              <a:gd name="connsiteX2" fmla="*/ 5462365 w 5897550"/>
              <a:gd name="connsiteY2" fmla="*/ 2034384 h 6922026"/>
              <a:gd name="connsiteX3" fmla="*/ 5840386 w 5897550"/>
              <a:gd name="connsiteY3" fmla="*/ 4069664 h 6922026"/>
              <a:gd name="connsiteX4" fmla="*/ 5700247 w 5897550"/>
              <a:gd name="connsiteY4" fmla="*/ 6922026 h 6922026"/>
              <a:gd name="connsiteX5" fmla="*/ 0 w 5897550"/>
              <a:gd name="connsiteY5" fmla="*/ 6882893 h 6922026"/>
              <a:gd name="connsiteX6" fmla="*/ 10003 w 5897550"/>
              <a:gd name="connsiteY6" fmla="*/ 0 h 6922026"/>
              <a:gd name="connsiteX0" fmla="*/ 10003 w 5897550"/>
              <a:gd name="connsiteY0" fmla="*/ 0 h 6922026"/>
              <a:gd name="connsiteX1" fmla="*/ 5897550 w 5897550"/>
              <a:gd name="connsiteY1" fmla="*/ 0 h 6922026"/>
              <a:gd name="connsiteX2" fmla="*/ 5462365 w 5897550"/>
              <a:gd name="connsiteY2" fmla="*/ 2034384 h 6922026"/>
              <a:gd name="connsiteX3" fmla="*/ 5840386 w 5897550"/>
              <a:gd name="connsiteY3" fmla="*/ 4069664 h 6922026"/>
              <a:gd name="connsiteX4" fmla="*/ 5700247 w 5897550"/>
              <a:gd name="connsiteY4" fmla="*/ 6922026 h 6922026"/>
              <a:gd name="connsiteX5" fmla="*/ 0 w 5897550"/>
              <a:gd name="connsiteY5" fmla="*/ 6919663 h 6922026"/>
              <a:gd name="connsiteX6" fmla="*/ 10003 w 5897550"/>
              <a:gd name="connsiteY6" fmla="*/ 0 h 6922026"/>
              <a:gd name="connsiteX0" fmla="*/ 10003 w 5897550"/>
              <a:gd name="connsiteY0" fmla="*/ 0 h 6934283"/>
              <a:gd name="connsiteX1" fmla="*/ 5897550 w 5897550"/>
              <a:gd name="connsiteY1" fmla="*/ 0 h 6934283"/>
              <a:gd name="connsiteX2" fmla="*/ 5462365 w 5897550"/>
              <a:gd name="connsiteY2" fmla="*/ 2034384 h 6934283"/>
              <a:gd name="connsiteX3" fmla="*/ 5840386 w 5897550"/>
              <a:gd name="connsiteY3" fmla="*/ 4069664 h 6934283"/>
              <a:gd name="connsiteX4" fmla="*/ 5690245 w 5897550"/>
              <a:gd name="connsiteY4" fmla="*/ 6934283 h 6934283"/>
              <a:gd name="connsiteX5" fmla="*/ 0 w 5897550"/>
              <a:gd name="connsiteY5" fmla="*/ 6919663 h 6934283"/>
              <a:gd name="connsiteX6" fmla="*/ 10003 w 5897550"/>
              <a:gd name="connsiteY6" fmla="*/ 0 h 693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7550" h="6934283">
                <a:moveTo>
                  <a:pt x="10003" y="0"/>
                </a:moveTo>
                <a:lnTo>
                  <a:pt x="5897550" y="0"/>
                </a:lnTo>
                <a:cubicBezTo>
                  <a:pt x="5536024" y="614219"/>
                  <a:pt x="5467047" y="1405418"/>
                  <a:pt x="5462365" y="2034384"/>
                </a:cubicBezTo>
                <a:cubicBezTo>
                  <a:pt x="5467281" y="2761970"/>
                  <a:pt x="5792914" y="3283083"/>
                  <a:pt x="5840386" y="4069664"/>
                </a:cubicBezTo>
                <a:cubicBezTo>
                  <a:pt x="5864046" y="4988595"/>
                  <a:pt x="5290187" y="5499158"/>
                  <a:pt x="5690245" y="6934283"/>
                </a:cubicBezTo>
                <a:lnTo>
                  <a:pt x="0" y="6919663"/>
                </a:lnTo>
                <a:cubicBezTo>
                  <a:pt x="3334" y="4625365"/>
                  <a:pt x="6669" y="2294298"/>
                  <a:pt x="10003" y="0"/>
                </a:cubicBezTo>
                <a:close/>
              </a:path>
            </a:pathLst>
          </a:cu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0" tIns="2880000" rIns="720000" anchor="t" anchorCtr="0">
            <a:normAutofit/>
          </a:bodyPr>
          <a:lstStyle>
            <a:lvl1pPr marL="285750" indent="-285750">
              <a:lnSpc>
                <a:spcPts val="2000"/>
              </a:lnSpc>
              <a:buClr>
                <a:srgbClr val="000000"/>
              </a:buClr>
              <a:buFont typeface="Arial" panose="020B0604020202020204" pitchFamily="34" charset="0"/>
              <a:buChar char="•"/>
              <a:defRPr sz="1500" b="0">
                <a:solidFill>
                  <a:srgbClr val="000000"/>
                </a:solidFill>
                <a:latin typeface="Work Sans Regular Roman" pitchFamily="2" charset="77"/>
                <a:cs typeface="Poppins" pitchFamily="2" charset="77"/>
              </a:defRPr>
            </a:lvl1pPr>
            <a:lvl2pPr>
              <a:lnSpc>
                <a:spcPts val="2000"/>
              </a:lnSpc>
              <a:buClr>
                <a:srgbClr val="000000"/>
              </a:buClr>
              <a:defRPr>
                <a:solidFill>
                  <a:srgbClr val="000000"/>
                </a:solidFill>
              </a:defRPr>
            </a:lvl2pPr>
            <a:lvl3pPr>
              <a:lnSpc>
                <a:spcPts val="2000"/>
              </a:lnSpc>
              <a:buClr>
                <a:srgbClr val="000000"/>
              </a:buClr>
              <a:defRPr>
                <a:solidFill>
                  <a:srgbClr val="000000"/>
                </a:solidFill>
              </a:defRPr>
            </a:lvl3pPr>
            <a:lvl4pPr>
              <a:lnSpc>
                <a:spcPts val="2000"/>
              </a:lnSpc>
              <a:buClr>
                <a:srgbClr val="000000"/>
              </a:buClr>
              <a:defRPr>
                <a:solidFill>
                  <a:srgbClr val="000000"/>
                </a:solidFill>
              </a:defRPr>
            </a:lvl4pPr>
            <a:lvl5pPr>
              <a:lnSpc>
                <a:spcPts val="2000"/>
              </a:lnSpc>
              <a:buClr>
                <a:srgbClr val="000000"/>
              </a:buClr>
              <a:defRPr>
                <a:solidFill>
                  <a:srgbClr val="000000"/>
                </a:solidFill>
              </a:defRPr>
            </a:lvl5pPr>
          </a:lstStyle>
          <a:p>
            <a:r>
              <a:rPr lang="en-GB"/>
              <a:t>Body Level One</a:t>
            </a:r>
          </a:p>
          <a:p>
            <a:pPr lvl="1"/>
            <a:r>
              <a:rPr lang="en-GB"/>
              <a:t>Body Level Two</a:t>
            </a:r>
          </a:p>
          <a:p>
            <a:pPr lvl="2"/>
            <a:r>
              <a:rPr lang="en-GB"/>
              <a:t>Body Level Three</a:t>
            </a:r>
          </a:p>
          <a:p>
            <a:pPr lvl="3"/>
            <a:r>
              <a:rPr lang="en-GB"/>
              <a:t>Body Level Four</a:t>
            </a:r>
          </a:p>
          <a:p>
            <a:pPr lvl="4"/>
            <a:r>
              <a:rPr lang="en-GB"/>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7" name="Title Text">
            <a:extLst>
              <a:ext uri="{FF2B5EF4-FFF2-40B4-BE49-F238E27FC236}">
                <a16:creationId xmlns:a16="http://schemas.microsoft.com/office/drawing/2014/main" id="{66B678B8-7011-3A45-9CE7-C0BFDE5FD1C1}"/>
              </a:ext>
            </a:extLst>
          </p:cNvPr>
          <p:cNvSpPr txBox="1">
            <a:spLocks noGrp="1"/>
          </p:cNvSpPr>
          <p:nvPr>
            <p:ph type="title" hasCustomPrompt="1"/>
          </p:nvPr>
        </p:nvSpPr>
        <p:spPr>
          <a:xfrm>
            <a:off x="633677" y="376342"/>
            <a:ext cx="5807964" cy="1900530"/>
          </a:xfrm>
          <a:prstGeom prst="rect">
            <a:avLst/>
          </a:prstGeom>
        </p:spPr>
        <p:txBody>
          <a:bodyPr anchor="ctr" anchorCtr="0"/>
          <a:lstStyle>
            <a:lvl1pPr>
              <a:lnSpc>
                <a:spcPct val="100000"/>
              </a:lnSpc>
              <a:defRPr sz="3000">
                <a:solidFill>
                  <a:schemeClr val="bg2">
                    <a:lumMod val="50000"/>
                  </a:schemeClr>
                </a:solidFill>
              </a:defRPr>
            </a:lvl1pPr>
          </a:lstStyle>
          <a:p>
            <a:r>
              <a:t>Title Text</a:t>
            </a:r>
          </a:p>
        </p:txBody>
      </p:sp>
      <p:pic>
        <p:nvPicPr>
          <p:cNvPr id="9" name="Bilde 7" descr="Bilde 7">
            <a:extLst>
              <a:ext uri="{FF2B5EF4-FFF2-40B4-BE49-F238E27FC236}">
                <a16:creationId xmlns:a16="http://schemas.microsoft.com/office/drawing/2014/main" id="{7C8B2B63-FFD9-AC41-8020-3808C1486AC4}"/>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249302158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own wave + picture">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370E2F33-2C80-9B4C-B0D3-8D4447300A55}"/>
              </a:ext>
            </a:extLst>
          </p:cNvPr>
          <p:cNvSpPr>
            <a:spLocks noGrp="1"/>
          </p:cNvSpPr>
          <p:nvPr>
            <p:ph type="pic" sz="quarter" idx="13"/>
          </p:nvPr>
        </p:nvSpPr>
        <p:spPr>
          <a:xfrm>
            <a:off x="6240015" y="-14288"/>
            <a:ext cx="5951983"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en-NO"/>
              <a:t>Click icon to add picture</a:t>
            </a:r>
          </a:p>
        </p:txBody>
      </p:sp>
      <p:sp>
        <p:nvSpPr>
          <p:cNvPr id="8" name="Text Placeholder 11">
            <a:extLst>
              <a:ext uri="{FF2B5EF4-FFF2-40B4-BE49-F238E27FC236}">
                <a16:creationId xmlns:a16="http://schemas.microsoft.com/office/drawing/2014/main" id="{0F52233E-3088-8640-BB02-6487B8506C07}"/>
              </a:ext>
            </a:extLst>
          </p:cNvPr>
          <p:cNvSpPr>
            <a:spLocks noGrp="1"/>
          </p:cNvSpPr>
          <p:nvPr>
            <p:ph type="body" sz="quarter" idx="12" hasCustomPrompt="1"/>
          </p:nvPr>
        </p:nvSpPr>
        <p:spPr>
          <a:xfrm>
            <a:off x="0" y="-13854"/>
            <a:ext cx="7176120" cy="6885450"/>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4870309 w 6881138"/>
              <a:gd name="connsiteY1" fmla="*/ 44245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4821628 w 6881138"/>
              <a:gd name="connsiteY3" fmla="*/ 464485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42390 w 6881138"/>
              <a:gd name="connsiteY3" fmla="*/ 4128658 h 6870701"/>
              <a:gd name="connsiteX4" fmla="*/ 6881138 w 6881138"/>
              <a:gd name="connsiteY4" fmla="*/ 6855953 h 6870701"/>
              <a:gd name="connsiteX5" fmla="*/ 0 w 6881138"/>
              <a:gd name="connsiteY5" fmla="*/ 6870701 h 6870701"/>
              <a:gd name="connsiteX6" fmla="*/ 0 w 6881138"/>
              <a:gd name="connsiteY6" fmla="*/ 0 h 6870701"/>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500106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4797611 w 5903081"/>
              <a:gd name="connsiteY3" fmla="*/ 4202400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143406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30383 w 5903081"/>
              <a:gd name="connsiteY3" fmla="*/ 4069664 h 6885450"/>
              <a:gd name="connsiteX4" fmla="*/ 5680241 w 5903081"/>
              <a:gd name="connsiteY4" fmla="*/ 6885450 h 6885450"/>
              <a:gd name="connsiteX5" fmla="*/ 0 w 5903081"/>
              <a:gd name="connsiteY5" fmla="*/ 6870701 h 6885450"/>
              <a:gd name="connsiteX6" fmla="*/ 0 w 5903081"/>
              <a:gd name="connsiteY6" fmla="*/ 0 h 6885450"/>
              <a:gd name="connsiteX0" fmla="*/ 0 w 5887547"/>
              <a:gd name="connsiteY0" fmla="*/ 0 h 6885450"/>
              <a:gd name="connsiteX1" fmla="*/ 5887547 w 5887547"/>
              <a:gd name="connsiteY1" fmla="*/ 0 h 6885450"/>
              <a:gd name="connsiteX2" fmla="*/ 5452362 w 5887547"/>
              <a:gd name="connsiteY2" fmla="*/ 2034384 h 6885450"/>
              <a:gd name="connsiteX3" fmla="*/ 5830383 w 5887547"/>
              <a:gd name="connsiteY3" fmla="*/ 4069664 h 6885450"/>
              <a:gd name="connsiteX4" fmla="*/ 5680241 w 5887547"/>
              <a:gd name="connsiteY4" fmla="*/ 6885450 h 6885450"/>
              <a:gd name="connsiteX5" fmla="*/ 0 w 5887547"/>
              <a:gd name="connsiteY5" fmla="*/ 6870701 h 6885450"/>
              <a:gd name="connsiteX6" fmla="*/ 0 w 5887547"/>
              <a:gd name="connsiteY6" fmla="*/ 0 h 688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7547" h="6885450">
                <a:moveTo>
                  <a:pt x="0" y="0"/>
                </a:moveTo>
                <a:lnTo>
                  <a:pt x="5887547" y="0"/>
                </a:lnTo>
                <a:cubicBezTo>
                  <a:pt x="5526021" y="614219"/>
                  <a:pt x="5457044" y="1405418"/>
                  <a:pt x="5452362" y="2034384"/>
                </a:cubicBezTo>
                <a:cubicBezTo>
                  <a:pt x="5457278" y="2761970"/>
                  <a:pt x="5782911" y="3283083"/>
                  <a:pt x="5830383" y="4069664"/>
                </a:cubicBezTo>
                <a:cubicBezTo>
                  <a:pt x="5854043" y="4988595"/>
                  <a:pt x="5280183" y="5450325"/>
                  <a:pt x="5680241" y="6885450"/>
                </a:cubicBezTo>
                <a:lnTo>
                  <a:pt x="0" y="6870701"/>
                </a:lnTo>
                <a:lnTo>
                  <a:pt x="0" y="0"/>
                </a:lnTo>
                <a:close/>
              </a:path>
            </a:pathLst>
          </a:cu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0" tIns="2880000" rIns="720000" anchor="t" anchorCtr="0">
            <a:normAutofit/>
          </a:bodyPr>
          <a:lstStyle>
            <a:lvl1pPr marL="285750" indent="-285750">
              <a:lnSpc>
                <a:spcPts val="2000"/>
              </a:lnSpc>
              <a:buClr>
                <a:srgbClr val="000000"/>
              </a:buClr>
              <a:buFont typeface="Arial" panose="020B0604020202020204" pitchFamily="34" charset="0"/>
              <a:buChar char="•"/>
              <a:defRPr sz="1500" b="0">
                <a:solidFill>
                  <a:srgbClr val="000000"/>
                </a:solidFill>
                <a:latin typeface="Work Sans Regular Roman" pitchFamily="2" charset="77"/>
                <a:cs typeface="Poppins" pitchFamily="2" charset="77"/>
              </a:defRPr>
            </a:lvl1pPr>
            <a:lvl2pPr>
              <a:lnSpc>
                <a:spcPts val="2000"/>
              </a:lnSpc>
              <a:buClr>
                <a:srgbClr val="000000"/>
              </a:buClr>
              <a:defRPr>
                <a:solidFill>
                  <a:srgbClr val="000000"/>
                </a:solidFill>
              </a:defRPr>
            </a:lvl2pPr>
            <a:lvl3pPr>
              <a:lnSpc>
                <a:spcPts val="2000"/>
              </a:lnSpc>
              <a:buClr>
                <a:srgbClr val="000000"/>
              </a:buClr>
              <a:defRPr>
                <a:solidFill>
                  <a:srgbClr val="000000"/>
                </a:solidFill>
              </a:defRPr>
            </a:lvl3pPr>
            <a:lvl4pPr>
              <a:lnSpc>
                <a:spcPts val="2000"/>
              </a:lnSpc>
              <a:buClr>
                <a:srgbClr val="000000"/>
              </a:buClr>
              <a:defRPr>
                <a:solidFill>
                  <a:srgbClr val="000000"/>
                </a:solidFill>
              </a:defRPr>
            </a:lvl4pPr>
            <a:lvl5pPr>
              <a:lnSpc>
                <a:spcPts val="2000"/>
              </a:lnSpc>
              <a:buClr>
                <a:srgbClr val="000000"/>
              </a:buClr>
              <a:defRPr>
                <a:solidFill>
                  <a:srgbClr val="000000"/>
                </a:solidFill>
              </a:defRPr>
            </a:lvl5pPr>
          </a:lstStyle>
          <a:p>
            <a:r>
              <a:rPr lang="en-GB"/>
              <a:t>Body Level One</a:t>
            </a:r>
          </a:p>
          <a:p>
            <a:pPr lvl="1"/>
            <a:r>
              <a:rPr lang="en-GB"/>
              <a:t>Body Level Two</a:t>
            </a:r>
          </a:p>
          <a:p>
            <a:pPr lvl="2"/>
            <a:r>
              <a:rPr lang="en-GB"/>
              <a:t>Body Level Three</a:t>
            </a:r>
          </a:p>
          <a:p>
            <a:pPr lvl="3"/>
            <a:r>
              <a:rPr lang="en-GB"/>
              <a:t>Body Level Four</a:t>
            </a:r>
          </a:p>
          <a:p>
            <a:pPr lvl="4"/>
            <a:r>
              <a:rPr lang="en-GB"/>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7" name="Title Text">
            <a:extLst>
              <a:ext uri="{FF2B5EF4-FFF2-40B4-BE49-F238E27FC236}">
                <a16:creationId xmlns:a16="http://schemas.microsoft.com/office/drawing/2014/main" id="{66B678B8-7011-3A45-9CE7-C0BFDE5FD1C1}"/>
              </a:ext>
            </a:extLst>
          </p:cNvPr>
          <p:cNvSpPr txBox="1">
            <a:spLocks noGrp="1"/>
          </p:cNvSpPr>
          <p:nvPr>
            <p:ph type="title" hasCustomPrompt="1"/>
          </p:nvPr>
        </p:nvSpPr>
        <p:spPr>
          <a:xfrm>
            <a:off x="633677" y="376342"/>
            <a:ext cx="5174291" cy="1900530"/>
          </a:xfrm>
          <a:prstGeom prst="rect">
            <a:avLst/>
          </a:prstGeom>
        </p:spPr>
        <p:txBody>
          <a:bodyPr anchor="ctr" anchorCtr="0"/>
          <a:lstStyle>
            <a:lvl1pPr>
              <a:lnSpc>
                <a:spcPct val="100000"/>
              </a:lnSpc>
              <a:defRPr sz="3000">
                <a:solidFill>
                  <a:schemeClr val="bg2">
                    <a:lumMod val="50000"/>
                  </a:schemeClr>
                </a:solidFill>
              </a:defRPr>
            </a:lvl1pPr>
          </a:lstStyle>
          <a:p>
            <a:r>
              <a:t>Title Text</a:t>
            </a:r>
          </a:p>
        </p:txBody>
      </p:sp>
      <p:pic>
        <p:nvPicPr>
          <p:cNvPr id="9" name="Bilde 7" descr="Bilde 7">
            <a:extLst>
              <a:ext uri="{FF2B5EF4-FFF2-40B4-BE49-F238E27FC236}">
                <a16:creationId xmlns:a16="http://schemas.microsoft.com/office/drawing/2014/main" id="{7C8B2B63-FFD9-AC41-8020-3808C1486AC4}"/>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240095146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ght Brown wave + picture">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370E2F33-2C80-9B4C-B0D3-8D4447300A55}"/>
              </a:ext>
            </a:extLst>
          </p:cNvPr>
          <p:cNvSpPr>
            <a:spLocks noGrp="1"/>
          </p:cNvSpPr>
          <p:nvPr>
            <p:ph type="pic" sz="quarter" idx="13"/>
          </p:nvPr>
        </p:nvSpPr>
        <p:spPr>
          <a:xfrm>
            <a:off x="6240015" y="-14288"/>
            <a:ext cx="5951983"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en-NO"/>
              <a:t>Click icon to add picture</a:t>
            </a:r>
          </a:p>
        </p:txBody>
      </p:sp>
      <p:sp>
        <p:nvSpPr>
          <p:cNvPr id="8" name="Text Placeholder 11">
            <a:extLst>
              <a:ext uri="{FF2B5EF4-FFF2-40B4-BE49-F238E27FC236}">
                <a16:creationId xmlns:a16="http://schemas.microsoft.com/office/drawing/2014/main" id="{0F52233E-3088-8640-BB02-6487B8506C07}"/>
              </a:ext>
            </a:extLst>
          </p:cNvPr>
          <p:cNvSpPr>
            <a:spLocks noGrp="1"/>
          </p:cNvSpPr>
          <p:nvPr>
            <p:ph type="body" sz="quarter" idx="12" hasCustomPrompt="1"/>
          </p:nvPr>
        </p:nvSpPr>
        <p:spPr>
          <a:xfrm>
            <a:off x="0" y="-27384"/>
            <a:ext cx="7464152" cy="6885384"/>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4870309 w 6881138"/>
              <a:gd name="connsiteY1" fmla="*/ 44245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020039 w 6881138"/>
              <a:gd name="connsiteY2" fmla="*/ 2019636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855045 w 6881138"/>
              <a:gd name="connsiteY1" fmla="*/ 14748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4821628 w 6881138"/>
              <a:gd name="connsiteY3" fmla="*/ 464485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03081 w 6881138"/>
              <a:gd name="connsiteY1" fmla="*/ 29497 h 6870701"/>
              <a:gd name="connsiteX2" fmla="*/ 5452362 w 6881138"/>
              <a:gd name="connsiteY2" fmla="*/ 2034384 h 6870701"/>
              <a:gd name="connsiteX3" fmla="*/ 5842390 w 6881138"/>
              <a:gd name="connsiteY3" fmla="*/ 4128658 h 6870701"/>
              <a:gd name="connsiteX4" fmla="*/ 6881138 w 6881138"/>
              <a:gd name="connsiteY4" fmla="*/ 6855953 h 6870701"/>
              <a:gd name="connsiteX5" fmla="*/ 0 w 6881138"/>
              <a:gd name="connsiteY5" fmla="*/ 6870701 h 6870701"/>
              <a:gd name="connsiteX6" fmla="*/ 0 w 6881138"/>
              <a:gd name="connsiteY6" fmla="*/ 0 h 6870701"/>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500106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42390 w 5903081"/>
              <a:gd name="connsiteY3" fmla="*/ 412865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4797611 w 5903081"/>
              <a:gd name="connsiteY3" fmla="*/ 4202400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794356 w 5903081"/>
              <a:gd name="connsiteY3" fmla="*/ 4025419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143406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18374 w 5903081"/>
              <a:gd name="connsiteY3" fmla="*/ 4217148 h 6885450"/>
              <a:gd name="connsiteX4" fmla="*/ 5680241 w 5903081"/>
              <a:gd name="connsiteY4" fmla="*/ 6885450 h 6885450"/>
              <a:gd name="connsiteX5" fmla="*/ 0 w 5903081"/>
              <a:gd name="connsiteY5" fmla="*/ 6870701 h 6885450"/>
              <a:gd name="connsiteX6" fmla="*/ 0 w 5903081"/>
              <a:gd name="connsiteY6" fmla="*/ 0 h 6885450"/>
              <a:gd name="connsiteX0" fmla="*/ 0 w 5903081"/>
              <a:gd name="connsiteY0" fmla="*/ 0 h 6885450"/>
              <a:gd name="connsiteX1" fmla="*/ 5903081 w 5903081"/>
              <a:gd name="connsiteY1" fmla="*/ 29497 h 6885450"/>
              <a:gd name="connsiteX2" fmla="*/ 5452362 w 5903081"/>
              <a:gd name="connsiteY2" fmla="*/ 2034384 h 6885450"/>
              <a:gd name="connsiteX3" fmla="*/ 5830383 w 5903081"/>
              <a:gd name="connsiteY3" fmla="*/ 4069664 h 6885450"/>
              <a:gd name="connsiteX4" fmla="*/ 5680241 w 5903081"/>
              <a:gd name="connsiteY4" fmla="*/ 6885450 h 6885450"/>
              <a:gd name="connsiteX5" fmla="*/ 0 w 5903081"/>
              <a:gd name="connsiteY5" fmla="*/ 6870701 h 6885450"/>
              <a:gd name="connsiteX6" fmla="*/ 0 w 5903081"/>
              <a:gd name="connsiteY6" fmla="*/ 0 h 6885450"/>
              <a:gd name="connsiteX0" fmla="*/ 0 w 5887547"/>
              <a:gd name="connsiteY0" fmla="*/ 0 h 6885450"/>
              <a:gd name="connsiteX1" fmla="*/ 5887547 w 5887547"/>
              <a:gd name="connsiteY1" fmla="*/ 0 h 6885450"/>
              <a:gd name="connsiteX2" fmla="*/ 5452362 w 5887547"/>
              <a:gd name="connsiteY2" fmla="*/ 2034384 h 6885450"/>
              <a:gd name="connsiteX3" fmla="*/ 5830383 w 5887547"/>
              <a:gd name="connsiteY3" fmla="*/ 4069664 h 6885450"/>
              <a:gd name="connsiteX4" fmla="*/ 5680241 w 5887547"/>
              <a:gd name="connsiteY4" fmla="*/ 6885450 h 6885450"/>
              <a:gd name="connsiteX5" fmla="*/ 0 w 5887547"/>
              <a:gd name="connsiteY5" fmla="*/ 6870701 h 6885450"/>
              <a:gd name="connsiteX6" fmla="*/ 0 w 5887547"/>
              <a:gd name="connsiteY6" fmla="*/ 0 h 688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7547" h="6885450">
                <a:moveTo>
                  <a:pt x="0" y="0"/>
                </a:moveTo>
                <a:lnTo>
                  <a:pt x="5887547" y="0"/>
                </a:lnTo>
                <a:cubicBezTo>
                  <a:pt x="5526021" y="614219"/>
                  <a:pt x="5457044" y="1405418"/>
                  <a:pt x="5452362" y="2034384"/>
                </a:cubicBezTo>
                <a:cubicBezTo>
                  <a:pt x="5457278" y="2761970"/>
                  <a:pt x="5782911" y="3283083"/>
                  <a:pt x="5830383" y="4069664"/>
                </a:cubicBezTo>
                <a:cubicBezTo>
                  <a:pt x="5854043" y="4988595"/>
                  <a:pt x="5280183" y="5450325"/>
                  <a:pt x="5680241" y="6885450"/>
                </a:cubicBezTo>
                <a:lnTo>
                  <a:pt x="0" y="6870701"/>
                </a:lnTo>
                <a:lnTo>
                  <a:pt x="0" y="0"/>
                </a:lnTo>
                <a:close/>
              </a:path>
            </a:pathLst>
          </a:custGeom>
          <a:solidFill>
            <a:srgbClr val="FAF7F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0" tIns="2880000" rIns="720000" anchor="t" anchorCtr="0">
            <a:normAutofit/>
          </a:bodyPr>
          <a:lstStyle>
            <a:lvl1pPr marL="285750" indent="-285750">
              <a:lnSpc>
                <a:spcPts val="2000"/>
              </a:lnSpc>
              <a:buClr>
                <a:schemeClr val="accent1"/>
              </a:buClr>
              <a:buFont typeface="Arial" panose="020B0604020202020204" pitchFamily="34" charset="0"/>
              <a:buChar char="•"/>
              <a:defRPr sz="1500" b="0">
                <a:solidFill>
                  <a:srgbClr val="000000"/>
                </a:solidFill>
                <a:latin typeface="Work Sans Regular Roman" pitchFamily="2" charset="77"/>
                <a:cs typeface="Poppins" pitchFamily="2" charset="77"/>
              </a:defRPr>
            </a:lvl1pPr>
            <a:lvl2pPr>
              <a:lnSpc>
                <a:spcPts val="2000"/>
              </a:lnSpc>
              <a:buClr>
                <a:schemeClr val="accent1"/>
              </a:buClr>
              <a:defRPr>
                <a:solidFill>
                  <a:srgbClr val="000000"/>
                </a:solidFill>
              </a:defRPr>
            </a:lvl2pPr>
            <a:lvl3pPr>
              <a:lnSpc>
                <a:spcPts val="2000"/>
              </a:lnSpc>
              <a:buClr>
                <a:schemeClr val="accent1"/>
              </a:buClr>
              <a:defRPr>
                <a:solidFill>
                  <a:srgbClr val="000000"/>
                </a:solidFill>
              </a:defRPr>
            </a:lvl3pPr>
            <a:lvl4pPr>
              <a:lnSpc>
                <a:spcPts val="2000"/>
              </a:lnSpc>
              <a:buClr>
                <a:schemeClr val="accent1"/>
              </a:buClr>
              <a:defRPr>
                <a:solidFill>
                  <a:srgbClr val="000000"/>
                </a:solidFill>
              </a:defRPr>
            </a:lvl4pPr>
            <a:lvl5pPr>
              <a:lnSpc>
                <a:spcPts val="2000"/>
              </a:lnSpc>
              <a:buClr>
                <a:schemeClr val="accent1"/>
              </a:buClr>
              <a:defRPr>
                <a:solidFill>
                  <a:srgbClr val="000000"/>
                </a:solidFill>
              </a:defRPr>
            </a:lvl5pPr>
          </a:lstStyle>
          <a:p>
            <a:r>
              <a:rPr lang="en-GB"/>
              <a:t>Body Level One</a:t>
            </a:r>
          </a:p>
          <a:p>
            <a:pPr lvl="1"/>
            <a:r>
              <a:rPr lang="en-GB"/>
              <a:t>Body Level Two</a:t>
            </a:r>
          </a:p>
          <a:p>
            <a:pPr lvl="2"/>
            <a:r>
              <a:rPr lang="en-GB"/>
              <a:t>Body Level Three</a:t>
            </a:r>
          </a:p>
          <a:p>
            <a:pPr lvl="3"/>
            <a:r>
              <a:rPr lang="en-GB"/>
              <a:t>Body Level Four</a:t>
            </a:r>
          </a:p>
          <a:p>
            <a:pPr lvl="4"/>
            <a:r>
              <a:rPr lang="en-GB"/>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7" name="Title Text">
            <a:extLst>
              <a:ext uri="{FF2B5EF4-FFF2-40B4-BE49-F238E27FC236}">
                <a16:creationId xmlns:a16="http://schemas.microsoft.com/office/drawing/2014/main" id="{66B678B8-7011-3A45-9CE7-C0BFDE5FD1C1}"/>
              </a:ext>
            </a:extLst>
          </p:cNvPr>
          <p:cNvSpPr txBox="1">
            <a:spLocks noGrp="1"/>
          </p:cNvSpPr>
          <p:nvPr>
            <p:ph type="title" hasCustomPrompt="1"/>
          </p:nvPr>
        </p:nvSpPr>
        <p:spPr>
          <a:xfrm>
            <a:off x="633677" y="376342"/>
            <a:ext cx="5174291" cy="1900530"/>
          </a:xfrm>
          <a:prstGeom prst="rect">
            <a:avLst/>
          </a:prstGeom>
        </p:spPr>
        <p:txBody>
          <a:bodyPr anchor="ctr" anchorCtr="0"/>
          <a:lstStyle>
            <a:lvl1pPr>
              <a:lnSpc>
                <a:spcPct val="100000"/>
              </a:lnSpc>
              <a:defRPr sz="3000">
                <a:solidFill>
                  <a:schemeClr val="bg2">
                    <a:lumMod val="50000"/>
                  </a:schemeClr>
                </a:solidFill>
              </a:defRPr>
            </a:lvl1pPr>
          </a:lstStyle>
          <a:p>
            <a:r>
              <a:t>Title Text</a:t>
            </a:r>
          </a:p>
        </p:txBody>
      </p:sp>
      <p:pic>
        <p:nvPicPr>
          <p:cNvPr id="9" name="Bilde 7" descr="Bilde 7">
            <a:extLst>
              <a:ext uri="{FF2B5EF4-FFF2-40B4-BE49-F238E27FC236}">
                <a16:creationId xmlns:a16="http://schemas.microsoft.com/office/drawing/2014/main" id="{7C8B2B63-FFD9-AC41-8020-3808C1486AC4}"/>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91637208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C9637E-FB48-1343-BF77-F5045BC44125}"/>
              </a:ext>
            </a:extLst>
          </p:cNvPr>
          <p:cNvSpPr>
            <a:spLocks noGrp="1"/>
          </p:cNvSpPr>
          <p:nvPr>
            <p:ph type="pic" sz="quarter" idx="12"/>
          </p:nvPr>
        </p:nvSpPr>
        <p:spPr>
          <a:xfrm>
            <a:off x="5211338" y="-14288"/>
            <a:ext cx="6980662"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en-NO"/>
              <a:t>Click icon to add picture</a:t>
            </a:r>
          </a:p>
        </p:txBody>
      </p:sp>
      <p:sp>
        <p:nvSpPr>
          <p:cNvPr id="8" name="Text Placeholder 11">
            <a:extLst>
              <a:ext uri="{FF2B5EF4-FFF2-40B4-BE49-F238E27FC236}">
                <a16:creationId xmlns:a16="http://schemas.microsoft.com/office/drawing/2014/main" id="{F3245B43-9650-6C42-8A08-8048A4F8C782}"/>
              </a:ext>
            </a:extLst>
          </p:cNvPr>
          <p:cNvSpPr>
            <a:spLocks noGrp="1"/>
          </p:cNvSpPr>
          <p:nvPr>
            <p:ph type="body" sz="quarter" idx="11"/>
          </p:nvPr>
        </p:nvSpPr>
        <p:spPr>
          <a:xfrm>
            <a:off x="1" y="-13855"/>
            <a:ext cx="6980662" cy="6870701"/>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1138" h="6870701">
                <a:moveTo>
                  <a:pt x="0" y="0"/>
                </a:moveTo>
                <a:lnTo>
                  <a:pt x="5987143" y="0"/>
                </a:lnTo>
                <a:cubicBezTo>
                  <a:pt x="6238074" y="702709"/>
                  <a:pt x="6441778" y="1302180"/>
                  <a:pt x="6437096" y="1945894"/>
                </a:cubicBezTo>
                <a:cubicBezTo>
                  <a:pt x="6442012" y="2673480"/>
                  <a:pt x="5902998" y="3002863"/>
                  <a:pt x="5878417" y="3981173"/>
                </a:cubicBezTo>
                <a:cubicBezTo>
                  <a:pt x="6034175" y="5254065"/>
                  <a:pt x="6637196" y="5155357"/>
                  <a:pt x="6881138" y="6855953"/>
                </a:cubicBezTo>
                <a:lnTo>
                  <a:pt x="0" y="6870701"/>
                </a:lnTo>
                <a:lnTo>
                  <a:pt x="0" y="0"/>
                </a:lnTo>
                <a:close/>
              </a:path>
            </a:pathLst>
          </a:cu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720000" rIns="1080000" anchor="ctr">
            <a:normAutofit/>
          </a:bodyPr>
          <a:lstStyle>
            <a:lvl1pPr marL="0" indent="0">
              <a:lnSpc>
                <a:spcPct val="100000"/>
              </a:lnSpc>
              <a:buNone/>
              <a:defRPr sz="4000" b="1">
                <a:solidFill>
                  <a:schemeClr val="bg1"/>
                </a:solidFill>
                <a:latin typeface="Poppins" pitchFamily="2" charset="77"/>
                <a:cs typeface="Poppins" pitchFamily="2" charset="77"/>
              </a:defRPr>
            </a:lvl1pPr>
          </a:lstStyle>
          <a:p>
            <a:pPr lvl="0"/>
            <a:endParaRPr lang="en-NO"/>
          </a:p>
        </p:txBody>
      </p:sp>
      <p:sp>
        <p:nvSpPr>
          <p:cNvPr id="9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7" name="Bilde 7" descr="Bilde 7">
            <a:extLst>
              <a:ext uri="{FF2B5EF4-FFF2-40B4-BE49-F238E27FC236}">
                <a16:creationId xmlns:a16="http://schemas.microsoft.com/office/drawing/2014/main" id="{18AAA945-8D07-7B44-B1DE-76E72F2238D5}"/>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2755729864"/>
      </p:ext>
    </p:extLst>
  </p:cSld>
  <p:clrMapOvr>
    <a:overrideClrMapping bg1="lt1" tx1="dk1" bg2="lt2" tx2="dk2" accent1="accent1" accent2="accent2" accent3="accent3" accent4="accent4" accent5="accent5" accent6="accent6" hlink="hlink" folHlink="folHlink"/>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yellow">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C9637E-FB48-1343-BF77-F5045BC44125}"/>
              </a:ext>
            </a:extLst>
          </p:cNvPr>
          <p:cNvSpPr>
            <a:spLocks noGrp="1"/>
          </p:cNvSpPr>
          <p:nvPr>
            <p:ph type="pic" sz="quarter" idx="12"/>
          </p:nvPr>
        </p:nvSpPr>
        <p:spPr>
          <a:xfrm>
            <a:off x="5211338" y="-14288"/>
            <a:ext cx="6980662"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en-NO"/>
              <a:t>Click icon to add picture</a:t>
            </a:r>
          </a:p>
        </p:txBody>
      </p:sp>
      <p:sp>
        <p:nvSpPr>
          <p:cNvPr id="8" name="Text Placeholder 11">
            <a:extLst>
              <a:ext uri="{FF2B5EF4-FFF2-40B4-BE49-F238E27FC236}">
                <a16:creationId xmlns:a16="http://schemas.microsoft.com/office/drawing/2014/main" id="{F3245B43-9650-6C42-8A08-8048A4F8C782}"/>
              </a:ext>
            </a:extLst>
          </p:cNvPr>
          <p:cNvSpPr>
            <a:spLocks noGrp="1"/>
          </p:cNvSpPr>
          <p:nvPr>
            <p:ph type="body" sz="quarter" idx="11" hasCustomPrompt="1"/>
          </p:nvPr>
        </p:nvSpPr>
        <p:spPr>
          <a:xfrm>
            <a:off x="1" y="-13855"/>
            <a:ext cx="6980662" cy="6870701"/>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1138" h="6870701">
                <a:moveTo>
                  <a:pt x="0" y="0"/>
                </a:moveTo>
                <a:lnTo>
                  <a:pt x="5987143" y="0"/>
                </a:lnTo>
                <a:cubicBezTo>
                  <a:pt x="6238074" y="702709"/>
                  <a:pt x="6441778" y="1302180"/>
                  <a:pt x="6437096" y="1945894"/>
                </a:cubicBezTo>
                <a:cubicBezTo>
                  <a:pt x="6442012" y="2673480"/>
                  <a:pt x="5902998" y="3002863"/>
                  <a:pt x="5878417" y="3981173"/>
                </a:cubicBezTo>
                <a:cubicBezTo>
                  <a:pt x="6034175" y="5254065"/>
                  <a:pt x="6637196" y="5155357"/>
                  <a:pt x="6881138" y="6855953"/>
                </a:cubicBezTo>
                <a:lnTo>
                  <a:pt x="0" y="6870701"/>
                </a:lnTo>
                <a:lnTo>
                  <a:pt x="0" y="0"/>
                </a:lnTo>
                <a:close/>
              </a:path>
            </a:pathLst>
          </a:custGeom>
          <a:solidFill>
            <a:srgbClr val="FEDEA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720000" rIns="720000" anchor="ctr">
            <a:normAutofit/>
          </a:bodyPr>
          <a:lstStyle>
            <a:lvl1pPr marL="0" indent="0">
              <a:lnSpc>
                <a:spcPct val="100000"/>
              </a:lnSpc>
              <a:buNone/>
              <a:defRPr sz="4000" b="1">
                <a:solidFill>
                  <a:schemeClr val="bg2">
                    <a:lumMod val="50000"/>
                  </a:schemeClr>
                </a:solidFill>
                <a:latin typeface="Poppins" pitchFamily="2" charset="77"/>
                <a:cs typeface="Poppins" pitchFamily="2" charset="77"/>
              </a:defRPr>
            </a:lvl1pPr>
          </a:lstStyle>
          <a:p>
            <a:pPr lvl="0"/>
            <a:r>
              <a:rPr lang="en-GB"/>
              <a:t>Title Text</a:t>
            </a:r>
            <a:endParaRPr lang="en-NO"/>
          </a:p>
        </p:txBody>
      </p:sp>
      <p:sp>
        <p:nvSpPr>
          <p:cNvPr id="9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6" name="Bilde 7" descr="Bilde 7">
            <a:extLst>
              <a:ext uri="{FF2B5EF4-FFF2-40B4-BE49-F238E27FC236}">
                <a16:creationId xmlns:a16="http://schemas.microsoft.com/office/drawing/2014/main" id="{C9B1E40E-7B6A-5642-917C-6D6565B2D631}"/>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1524459999"/>
      </p:ext>
    </p:extLst>
  </p:cSld>
  <p:clrMapOvr>
    <a:overrideClrMapping bg1="lt1" tx1="dk1" bg2="lt2" tx2="dk2" accent1="accent1" accent2="accent2" accent3="accent3" accent4="accent4" accent5="accent5" accent6="accent6" hlink="hlink" folHlink="folHlink"/>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brown">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C9637E-FB48-1343-BF77-F5045BC44125}"/>
              </a:ext>
            </a:extLst>
          </p:cNvPr>
          <p:cNvSpPr>
            <a:spLocks noGrp="1"/>
          </p:cNvSpPr>
          <p:nvPr>
            <p:ph type="pic" sz="quarter" idx="12"/>
          </p:nvPr>
        </p:nvSpPr>
        <p:spPr>
          <a:xfrm>
            <a:off x="5211338" y="-14288"/>
            <a:ext cx="6980662" cy="6870701"/>
          </a:xfrm>
          <a:solidFill>
            <a:schemeClr val="bg2">
              <a:lumMod val="20000"/>
              <a:lumOff val="80000"/>
            </a:schemeClr>
          </a:solidFill>
        </p:spPr>
        <p:txBody>
          <a:bodyPr tIns="2520000"/>
          <a:lstStyle>
            <a:lvl1pPr marL="0" indent="0" algn="ctr">
              <a:lnSpc>
                <a:spcPct val="300000"/>
              </a:lnSpc>
              <a:buNone/>
              <a:defRPr>
                <a:solidFill>
                  <a:schemeClr val="bg2"/>
                </a:solidFill>
              </a:defRPr>
            </a:lvl1pPr>
          </a:lstStyle>
          <a:p>
            <a:r>
              <a:rPr lang="en-NO"/>
              <a:t>Click icon to add picture</a:t>
            </a:r>
          </a:p>
        </p:txBody>
      </p:sp>
      <p:sp>
        <p:nvSpPr>
          <p:cNvPr id="8" name="Text Placeholder 11">
            <a:extLst>
              <a:ext uri="{FF2B5EF4-FFF2-40B4-BE49-F238E27FC236}">
                <a16:creationId xmlns:a16="http://schemas.microsoft.com/office/drawing/2014/main" id="{F3245B43-9650-6C42-8A08-8048A4F8C782}"/>
              </a:ext>
            </a:extLst>
          </p:cNvPr>
          <p:cNvSpPr>
            <a:spLocks noGrp="1"/>
          </p:cNvSpPr>
          <p:nvPr>
            <p:ph type="body" sz="quarter" idx="11" hasCustomPrompt="1"/>
          </p:nvPr>
        </p:nvSpPr>
        <p:spPr>
          <a:xfrm>
            <a:off x="-1" y="-13855"/>
            <a:ext cx="6956279" cy="6890143"/>
          </a:xfrm>
          <a:custGeom>
            <a:avLst/>
            <a:gdLst>
              <a:gd name="connsiteX0" fmla="*/ 0 w 5987143"/>
              <a:gd name="connsiteY0" fmla="*/ 0 h 6870701"/>
              <a:gd name="connsiteX1" fmla="*/ 5987143 w 5987143"/>
              <a:gd name="connsiteY1" fmla="*/ 0 h 6870701"/>
              <a:gd name="connsiteX2" fmla="*/ 5987143 w 5987143"/>
              <a:gd name="connsiteY2" fmla="*/ 6870701 h 6870701"/>
              <a:gd name="connsiteX3" fmla="*/ 0 w 5987143"/>
              <a:gd name="connsiteY3" fmla="*/ 6870701 h 6870701"/>
              <a:gd name="connsiteX4" fmla="*/ 0 w 5987143"/>
              <a:gd name="connsiteY4" fmla="*/ 0 h 6870701"/>
              <a:gd name="connsiteX0" fmla="*/ 0 w 5987143"/>
              <a:gd name="connsiteY0" fmla="*/ 0 h 6870701"/>
              <a:gd name="connsiteX1" fmla="*/ 5987143 w 5987143"/>
              <a:gd name="connsiteY1" fmla="*/ 0 h 6870701"/>
              <a:gd name="connsiteX2" fmla="*/ 5737123 w 5987143"/>
              <a:gd name="connsiteY2" fmla="*/ 1577184 h 6870701"/>
              <a:gd name="connsiteX3" fmla="*/ 5987143 w 5987143"/>
              <a:gd name="connsiteY3" fmla="*/ 6870701 h 6870701"/>
              <a:gd name="connsiteX4" fmla="*/ 0 w 5987143"/>
              <a:gd name="connsiteY4" fmla="*/ 6870701 h 6870701"/>
              <a:gd name="connsiteX5" fmla="*/ 0 w 5987143"/>
              <a:gd name="connsiteY5"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548"/>
              <a:gd name="connsiteY0" fmla="*/ 0 h 6870701"/>
              <a:gd name="connsiteX1" fmla="*/ 5987143 w 6415548"/>
              <a:gd name="connsiteY1" fmla="*/ 0 h 6870701"/>
              <a:gd name="connsiteX2" fmla="*/ 5737123 w 6415548"/>
              <a:gd name="connsiteY2" fmla="*/ 1577184 h 6870701"/>
              <a:gd name="connsiteX3" fmla="*/ 6415548 w 6415548"/>
              <a:gd name="connsiteY3" fmla="*/ 4644849 h 6870701"/>
              <a:gd name="connsiteX4" fmla="*/ 5987143 w 6415548"/>
              <a:gd name="connsiteY4" fmla="*/ 6870701 h 6870701"/>
              <a:gd name="connsiteX5" fmla="*/ 0 w 6415548"/>
              <a:gd name="connsiteY5" fmla="*/ 6870701 h 6870701"/>
              <a:gd name="connsiteX6" fmla="*/ 0 w 6415548"/>
              <a:gd name="connsiteY6" fmla="*/ 0 h 6870701"/>
              <a:gd name="connsiteX0" fmla="*/ 0 w 6415657"/>
              <a:gd name="connsiteY0" fmla="*/ 0 h 6870701"/>
              <a:gd name="connsiteX1" fmla="*/ 5987143 w 6415657"/>
              <a:gd name="connsiteY1" fmla="*/ 0 h 6870701"/>
              <a:gd name="connsiteX2" fmla="*/ 5737123 w 6415657"/>
              <a:gd name="connsiteY2" fmla="*/ 1577184 h 6870701"/>
              <a:gd name="connsiteX3" fmla="*/ 6415548 w 6415657"/>
              <a:gd name="connsiteY3" fmla="*/ 4644849 h 6870701"/>
              <a:gd name="connsiteX4" fmla="*/ 5987143 w 6415657"/>
              <a:gd name="connsiteY4" fmla="*/ 6870701 h 6870701"/>
              <a:gd name="connsiteX5" fmla="*/ 0 w 6415657"/>
              <a:gd name="connsiteY5" fmla="*/ 6870701 h 6870701"/>
              <a:gd name="connsiteX6" fmla="*/ 0 w 6415657"/>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37123 w 6416434"/>
              <a:gd name="connsiteY2" fmla="*/ 1577184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515897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722374 w 6416434"/>
              <a:gd name="connsiteY2" fmla="*/ 1709920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78128 w 6416434"/>
              <a:gd name="connsiteY2" fmla="*/ 1901649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48631 w 6416434"/>
              <a:gd name="connsiteY2" fmla="*/ 1754165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04386 w 6416434"/>
              <a:gd name="connsiteY2" fmla="*/ 1680423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416434"/>
              <a:gd name="connsiteY0" fmla="*/ 0 h 6870701"/>
              <a:gd name="connsiteX1" fmla="*/ 5987143 w 6416434"/>
              <a:gd name="connsiteY1" fmla="*/ 0 h 6870701"/>
              <a:gd name="connsiteX2" fmla="*/ 5619135 w 6416434"/>
              <a:gd name="connsiteY2" fmla="*/ 1872152 h 6870701"/>
              <a:gd name="connsiteX3" fmla="*/ 6415548 w 6416434"/>
              <a:gd name="connsiteY3" fmla="*/ 4644849 h 6870701"/>
              <a:gd name="connsiteX4" fmla="*/ 5987143 w 6416434"/>
              <a:gd name="connsiteY4" fmla="*/ 6870701 h 6870701"/>
              <a:gd name="connsiteX5" fmla="*/ 0 w 6416434"/>
              <a:gd name="connsiteY5" fmla="*/ 6870701 h 6870701"/>
              <a:gd name="connsiteX6" fmla="*/ 0 w 6416434"/>
              <a:gd name="connsiteY6" fmla="*/ 0 h 6870701"/>
              <a:gd name="connsiteX0" fmla="*/ 0 w 6182793"/>
              <a:gd name="connsiteY0" fmla="*/ 0 h 6870701"/>
              <a:gd name="connsiteX1" fmla="*/ 5987143 w 6182793"/>
              <a:gd name="connsiteY1" fmla="*/ 0 h 6870701"/>
              <a:gd name="connsiteX2" fmla="*/ 5619135 w 6182793"/>
              <a:gd name="connsiteY2" fmla="*/ 1872152 h 6870701"/>
              <a:gd name="connsiteX3" fmla="*/ 6179574 w 6182793"/>
              <a:gd name="connsiteY3" fmla="*/ 4703843 h 6870701"/>
              <a:gd name="connsiteX4" fmla="*/ 5987143 w 6182793"/>
              <a:gd name="connsiteY4" fmla="*/ 6870701 h 6870701"/>
              <a:gd name="connsiteX5" fmla="*/ 0 w 6182793"/>
              <a:gd name="connsiteY5" fmla="*/ 6870701 h 6870701"/>
              <a:gd name="connsiteX6" fmla="*/ 0 w 6182793"/>
              <a:gd name="connsiteY6" fmla="*/ 0 h 6870701"/>
              <a:gd name="connsiteX0" fmla="*/ 0 w 6284319"/>
              <a:gd name="connsiteY0" fmla="*/ 0 h 6870701"/>
              <a:gd name="connsiteX1" fmla="*/ 5987143 w 6284319"/>
              <a:gd name="connsiteY1" fmla="*/ 0 h 6870701"/>
              <a:gd name="connsiteX2" fmla="*/ 5619135 w 6284319"/>
              <a:gd name="connsiteY2" fmla="*/ 1872152 h 6870701"/>
              <a:gd name="connsiteX3" fmla="*/ 6282812 w 6284319"/>
              <a:gd name="connsiteY3" fmla="*/ 4777585 h 6870701"/>
              <a:gd name="connsiteX4" fmla="*/ 5987143 w 6284319"/>
              <a:gd name="connsiteY4" fmla="*/ 6870701 h 6870701"/>
              <a:gd name="connsiteX5" fmla="*/ 0 w 6284319"/>
              <a:gd name="connsiteY5" fmla="*/ 6870701 h 6870701"/>
              <a:gd name="connsiteX6" fmla="*/ 0 w 628431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5588936 w 6283459"/>
              <a:gd name="connsiteY4" fmla="*/ 6855953 h 6870701"/>
              <a:gd name="connsiteX5" fmla="*/ 0 w 6283459"/>
              <a:gd name="connsiteY5" fmla="*/ 6870701 h 6870701"/>
              <a:gd name="connsiteX6" fmla="*/ 0 w 6283459"/>
              <a:gd name="connsiteY6" fmla="*/ 0 h 6870701"/>
              <a:gd name="connsiteX0" fmla="*/ 0 w 6284453"/>
              <a:gd name="connsiteY0" fmla="*/ 0 h 6870701"/>
              <a:gd name="connsiteX1" fmla="*/ 5987143 w 6284453"/>
              <a:gd name="connsiteY1" fmla="*/ 0 h 6870701"/>
              <a:gd name="connsiteX2" fmla="*/ 5619135 w 6284453"/>
              <a:gd name="connsiteY2" fmla="*/ 1872152 h 6870701"/>
              <a:gd name="connsiteX3" fmla="*/ 6282812 w 6284453"/>
              <a:gd name="connsiteY3" fmla="*/ 4777585 h 6870701"/>
              <a:gd name="connsiteX4" fmla="*/ 6046136 w 6284453"/>
              <a:gd name="connsiteY4" fmla="*/ 6870701 h 6870701"/>
              <a:gd name="connsiteX5" fmla="*/ 0 w 6284453"/>
              <a:gd name="connsiteY5" fmla="*/ 6870701 h 6870701"/>
              <a:gd name="connsiteX6" fmla="*/ 0 w 6284453"/>
              <a:gd name="connsiteY6" fmla="*/ 0 h 6870701"/>
              <a:gd name="connsiteX0" fmla="*/ 0 w 6283459"/>
              <a:gd name="connsiteY0" fmla="*/ 0 h 6870701"/>
              <a:gd name="connsiteX1" fmla="*/ 5987143 w 6283459"/>
              <a:gd name="connsiteY1" fmla="*/ 0 h 6870701"/>
              <a:gd name="connsiteX2" fmla="*/ 5619135 w 6283459"/>
              <a:gd name="connsiteY2" fmla="*/ 1872152 h 6870701"/>
              <a:gd name="connsiteX3" fmla="*/ 6282812 w 6283459"/>
              <a:gd name="connsiteY3" fmla="*/ 4777585 h 6870701"/>
              <a:gd name="connsiteX4" fmla="*/ 6046136 w 6283459"/>
              <a:gd name="connsiteY4" fmla="*/ 6870701 h 6870701"/>
              <a:gd name="connsiteX5" fmla="*/ 0 w 6283459"/>
              <a:gd name="connsiteY5" fmla="*/ 6870701 h 6870701"/>
              <a:gd name="connsiteX6" fmla="*/ 0 w 6283459"/>
              <a:gd name="connsiteY6" fmla="*/ 0 h 6870701"/>
              <a:gd name="connsiteX0" fmla="*/ 0 w 6253991"/>
              <a:gd name="connsiteY0" fmla="*/ 0 h 6870701"/>
              <a:gd name="connsiteX1" fmla="*/ 5987143 w 6253991"/>
              <a:gd name="connsiteY1" fmla="*/ 0 h 6870701"/>
              <a:gd name="connsiteX2" fmla="*/ 5619135 w 6253991"/>
              <a:gd name="connsiteY2" fmla="*/ 1872152 h 6870701"/>
              <a:gd name="connsiteX3" fmla="*/ 6253315 w 6253991"/>
              <a:gd name="connsiteY3" fmla="*/ 4423624 h 6870701"/>
              <a:gd name="connsiteX4" fmla="*/ 6046136 w 6253991"/>
              <a:gd name="connsiteY4" fmla="*/ 6870701 h 6870701"/>
              <a:gd name="connsiteX5" fmla="*/ 0 w 6253991"/>
              <a:gd name="connsiteY5" fmla="*/ 6870701 h 6870701"/>
              <a:gd name="connsiteX6" fmla="*/ 0 w 6253991"/>
              <a:gd name="connsiteY6" fmla="*/ 0 h 6870701"/>
              <a:gd name="connsiteX0" fmla="*/ 0 w 6471267"/>
              <a:gd name="connsiteY0" fmla="*/ 0 h 6870701"/>
              <a:gd name="connsiteX1" fmla="*/ 5987143 w 6471267"/>
              <a:gd name="connsiteY1" fmla="*/ 0 h 6870701"/>
              <a:gd name="connsiteX2" fmla="*/ 6471178 w 6471267"/>
              <a:gd name="connsiteY2" fmla="*/ 1886900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67"/>
              <a:gd name="connsiteY0" fmla="*/ 0 h 6870701"/>
              <a:gd name="connsiteX1" fmla="*/ 5987143 w 6471267"/>
              <a:gd name="connsiteY1" fmla="*/ 0 h 6870701"/>
              <a:gd name="connsiteX2" fmla="*/ 6471178 w 6471267"/>
              <a:gd name="connsiteY2" fmla="*/ 1901649 h 6870701"/>
              <a:gd name="connsiteX3" fmla="*/ 6253315 w 6471267"/>
              <a:gd name="connsiteY3" fmla="*/ 4423624 h 6870701"/>
              <a:gd name="connsiteX4" fmla="*/ 6046136 w 6471267"/>
              <a:gd name="connsiteY4" fmla="*/ 6870701 h 6870701"/>
              <a:gd name="connsiteX5" fmla="*/ 0 w 6471267"/>
              <a:gd name="connsiteY5" fmla="*/ 6870701 h 6870701"/>
              <a:gd name="connsiteX6" fmla="*/ 0 w 6471267"/>
              <a:gd name="connsiteY6" fmla="*/ 0 h 6870701"/>
              <a:gd name="connsiteX0" fmla="*/ 0 w 6471212"/>
              <a:gd name="connsiteY0" fmla="*/ 0 h 6870701"/>
              <a:gd name="connsiteX1" fmla="*/ 5987143 w 6471212"/>
              <a:gd name="connsiteY1" fmla="*/ 0 h 6870701"/>
              <a:gd name="connsiteX2" fmla="*/ 6471178 w 6471212"/>
              <a:gd name="connsiteY2" fmla="*/ 1901649 h 6870701"/>
              <a:gd name="connsiteX3" fmla="*/ 5776171 w 6471212"/>
              <a:gd name="connsiteY3" fmla="*/ 4453121 h 6870701"/>
              <a:gd name="connsiteX4" fmla="*/ 6046136 w 6471212"/>
              <a:gd name="connsiteY4" fmla="*/ 6870701 h 6870701"/>
              <a:gd name="connsiteX5" fmla="*/ 0 w 6471212"/>
              <a:gd name="connsiteY5" fmla="*/ 6870701 h 6870701"/>
              <a:gd name="connsiteX6" fmla="*/ 0 w 6471212"/>
              <a:gd name="connsiteY6" fmla="*/ 0 h 6870701"/>
              <a:gd name="connsiteX0" fmla="*/ 0 w 6881138"/>
              <a:gd name="connsiteY0" fmla="*/ 0 h 6870701"/>
              <a:gd name="connsiteX1" fmla="*/ 5987143 w 6881138"/>
              <a:gd name="connsiteY1" fmla="*/ 0 h 6870701"/>
              <a:gd name="connsiteX2" fmla="*/ 6471178 w 6881138"/>
              <a:gd name="connsiteY2" fmla="*/ 1901649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1931146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385974 w 6881138"/>
              <a:gd name="connsiteY2" fmla="*/ 231460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776171 w 6881138"/>
              <a:gd name="connsiteY3" fmla="*/ 4453121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946580 w 6881138"/>
              <a:gd name="connsiteY3" fmla="*/ 4335134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855953 h 6870701"/>
              <a:gd name="connsiteX5" fmla="*/ 0 w 6881138"/>
              <a:gd name="connsiteY5" fmla="*/ 6870701 h 6870701"/>
              <a:gd name="connsiteX6" fmla="*/ 0 w 6881138"/>
              <a:gd name="connsiteY6" fmla="*/ 0 h 6870701"/>
              <a:gd name="connsiteX0" fmla="*/ 0 w 6881138"/>
              <a:gd name="connsiteY0" fmla="*/ 0 h 6870701"/>
              <a:gd name="connsiteX1" fmla="*/ 5987143 w 6881138"/>
              <a:gd name="connsiteY1" fmla="*/ 0 h 6870701"/>
              <a:gd name="connsiteX2" fmla="*/ 6437096 w 6881138"/>
              <a:gd name="connsiteY2" fmla="*/ 1945894 h 6870701"/>
              <a:gd name="connsiteX3" fmla="*/ 5878417 w 6881138"/>
              <a:gd name="connsiteY3" fmla="*/ 3981173 h 6870701"/>
              <a:gd name="connsiteX4" fmla="*/ 6881138 w 6881138"/>
              <a:gd name="connsiteY4" fmla="*/ 6734033 h 6870701"/>
              <a:gd name="connsiteX5" fmla="*/ 0 w 6881138"/>
              <a:gd name="connsiteY5" fmla="*/ 6870701 h 6870701"/>
              <a:gd name="connsiteX6" fmla="*/ 0 w 6881138"/>
              <a:gd name="connsiteY6" fmla="*/ 0 h 6870701"/>
              <a:gd name="connsiteX0" fmla="*/ 0 w 6857102"/>
              <a:gd name="connsiteY0" fmla="*/ 0 h 6880337"/>
              <a:gd name="connsiteX1" fmla="*/ 5987143 w 6857102"/>
              <a:gd name="connsiteY1" fmla="*/ 0 h 6880337"/>
              <a:gd name="connsiteX2" fmla="*/ 6437096 w 6857102"/>
              <a:gd name="connsiteY2" fmla="*/ 1945894 h 6880337"/>
              <a:gd name="connsiteX3" fmla="*/ 5878417 w 6857102"/>
              <a:gd name="connsiteY3" fmla="*/ 3981173 h 6880337"/>
              <a:gd name="connsiteX4" fmla="*/ 6857102 w 6857102"/>
              <a:gd name="connsiteY4" fmla="*/ 6880337 h 6880337"/>
              <a:gd name="connsiteX5" fmla="*/ 0 w 6857102"/>
              <a:gd name="connsiteY5" fmla="*/ 6870701 h 6880337"/>
              <a:gd name="connsiteX6" fmla="*/ 0 w 6857102"/>
              <a:gd name="connsiteY6" fmla="*/ 0 h 6880337"/>
              <a:gd name="connsiteX0" fmla="*/ 0 w 6857102"/>
              <a:gd name="connsiteY0" fmla="*/ 0 h 6880337"/>
              <a:gd name="connsiteX1" fmla="*/ 5987143 w 6857102"/>
              <a:gd name="connsiteY1" fmla="*/ 0 h 6880337"/>
              <a:gd name="connsiteX2" fmla="*/ 6437096 w 6857102"/>
              <a:gd name="connsiteY2" fmla="*/ 1945894 h 6880337"/>
              <a:gd name="connsiteX3" fmla="*/ 5878417 w 6857102"/>
              <a:gd name="connsiteY3" fmla="*/ 3981173 h 6880337"/>
              <a:gd name="connsiteX4" fmla="*/ 6857102 w 6857102"/>
              <a:gd name="connsiteY4" fmla="*/ 6880337 h 6880337"/>
              <a:gd name="connsiteX5" fmla="*/ 12017 w 6857102"/>
              <a:gd name="connsiteY5" fmla="*/ 6865759 h 6880337"/>
              <a:gd name="connsiteX6" fmla="*/ 0 w 6857102"/>
              <a:gd name="connsiteY6" fmla="*/ 6870701 h 6880337"/>
              <a:gd name="connsiteX7" fmla="*/ 0 w 6857102"/>
              <a:gd name="connsiteY7" fmla="*/ 0 h 6880337"/>
              <a:gd name="connsiteX0" fmla="*/ 0 w 6857102"/>
              <a:gd name="connsiteY0" fmla="*/ 0 h 6880337"/>
              <a:gd name="connsiteX1" fmla="*/ 5987143 w 6857102"/>
              <a:gd name="connsiteY1" fmla="*/ 0 h 6880337"/>
              <a:gd name="connsiteX2" fmla="*/ 6437096 w 6857102"/>
              <a:gd name="connsiteY2" fmla="*/ 1945894 h 6880337"/>
              <a:gd name="connsiteX3" fmla="*/ 5878417 w 6857102"/>
              <a:gd name="connsiteY3" fmla="*/ 3981173 h 6880337"/>
              <a:gd name="connsiteX4" fmla="*/ 6857102 w 6857102"/>
              <a:gd name="connsiteY4" fmla="*/ 6880337 h 6880337"/>
              <a:gd name="connsiteX5" fmla="*/ 12017 w 6857102"/>
              <a:gd name="connsiteY5" fmla="*/ 6865759 h 6880337"/>
              <a:gd name="connsiteX6" fmla="*/ 0 w 6857102"/>
              <a:gd name="connsiteY6" fmla="*/ 6529325 h 6880337"/>
              <a:gd name="connsiteX7" fmla="*/ 0 w 6857102"/>
              <a:gd name="connsiteY7" fmla="*/ 0 h 6880337"/>
              <a:gd name="connsiteX0" fmla="*/ 1 w 6857103"/>
              <a:gd name="connsiteY0" fmla="*/ 0 h 6890143"/>
              <a:gd name="connsiteX1" fmla="*/ 5987144 w 6857103"/>
              <a:gd name="connsiteY1" fmla="*/ 0 h 6890143"/>
              <a:gd name="connsiteX2" fmla="*/ 6437097 w 6857103"/>
              <a:gd name="connsiteY2" fmla="*/ 1945894 h 6890143"/>
              <a:gd name="connsiteX3" fmla="*/ 5878418 w 6857103"/>
              <a:gd name="connsiteY3" fmla="*/ 3981173 h 6890143"/>
              <a:gd name="connsiteX4" fmla="*/ 6857103 w 6857103"/>
              <a:gd name="connsiteY4" fmla="*/ 6880337 h 6890143"/>
              <a:gd name="connsiteX5" fmla="*/ 0 w 6857103"/>
              <a:gd name="connsiteY5" fmla="*/ 6890143 h 6890143"/>
              <a:gd name="connsiteX6" fmla="*/ 1 w 6857103"/>
              <a:gd name="connsiteY6" fmla="*/ 6529325 h 6890143"/>
              <a:gd name="connsiteX7" fmla="*/ 1 w 6857103"/>
              <a:gd name="connsiteY7" fmla="*/ 0 h 689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7103" h="6890143">
                <a:moveTo>
                  <a:pt x="1" y="0"/>
                </a:moveTo>
                <a:lnTo>
                  <a:pt x="5987144" y="0"/>
                </a:lnTo>
                <a:cubicBezTo>
                  <a:pt x="6238075" y="702709"/>
                  <a:pt x="6441779" y="1302180"/>
                  <a:pt x="6437097" y="1945894"/>
                </a:cubicBezTo>
                <a:cubicBezTo>
                  <a:pt x="6442013" y="2673480"/>
                  <a:pt x="5902999" y="3002863"/>
                  <a:pt x="5878418" y="3981173"/>
                </a:cubicBezTo>
                <a:cubicBezTo>
                  <a:pt x="6034176" y="5254065"/>
                  <a:pt x="6613161" y="5179741"/>
                  <a:pt x="6857103" y="6880337"/>
                </a:cubicBezTo>
                <a:lnTo>
                  <a:pt x="0" y="6890143"/>
                </a:lnTo>
                <a:cubicBezTo>
                  <a:pt x="0" y="6769870"/>
                  <a:pt x="1" y="6649598"/>
                  <a:pt x="1" y="6529325"/>
                </a:cubicBezTo>
                <a:lnTo>
                  <a:pt x="1" y="0"/>
                </a:lnTo>
                <a:close/>
              </a:path>
            </a:pathLst>
          </a:cu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0" rIns="720000" anchor="ctr">
            <a:normAutofit/>
          </a:bodyPr>
          <a:lstStyle>
            <a:lvl1pPr marL="0" indent="0">
              <a:lnSpc>
                <a:spcPct val="100000"/>
              </a:lnSpc>
              <a:buNone/>
              <a:defRPr sz="4000" b="1">
                <a:solidFill>
                  <a:schemeClr val="bg2">
                    <a:lumMod val="50000"/>
                  </a:schemeClr>
                </a:solidFill>
                <a:latin typeface="Poppins" pitchFamily="2" charset="77"/>
                <a:cs typeface="Poppins" pitchFamily="2" charset="77"/>
              </a:defRPr>
            </a:lvl1pPr>
          </a:lstStyle>
          <a:p>
            <a:pPr lvl="0"/>
            <a:r>
              <a:rPr lang="en-GB"/>
              <a:t>Title Text</a:t>
            </a:r>
            <a:endParaRPr lang="en-NO"/>
          </a:p>
        </p:txBody>
      </p:sp>
      <p:sp>
        <p:nvSpPr>
          <p:cNvPr id="9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6" name="Bilde 7" descr="Bilde 7">
            <a:extLst>
              <a:ext uri="{FF2B5EF4-FFF2-40B4-BE49-F238E27FC236}">
                <a16:creationId xmlns:a16="http://schemas.microsoft.com/office/drawing/2014/main" id="{66B17408-15D8-F34D-84A6-F3F63A4AD629}"/>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3614199967"/>
      </p:ext>
    </p:extLst>
  </p:cSld>
  <p:clrMapOvr>
    <a:overrideClrMapping bg1="lt1" tx1="dk1" bg2="lt2" tx2="dk2" accent1="accent1" accent2="accent2" accent3="accent3" accent4="accent4" accent5="accent5" accent6="accent6" hlink="hlink" folHlink="folHlink"/>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reserve="1">
  <p:cSld name="Quote">
    <p:bg>
      <p:bgPr>
        <a:solidFill>
          <a:srgbClr val="E3F2EC"/>
        </a:solidFill>
        <a:effectLst/>
      </p:bgPr>
    </p:bg>
    <p:spTree>
      <p:nvGrpSpPr>
        <p:cNvPr id="1" name=""/>
        <p:cNvGrpSpPr/>
        <p:nvPr/>
      </p:nvGrpSpPr>
      <p:grpSpPr>
        <a:xfrm>
          <a:off x="0" y="0"/>
          <a:ext cx="0" cy="0"/>
          <a:chOff x="0" y="0"/>
          <a:chExt cx="0" cy="0"/>
        </a:xfrm>
      </p:grpSpPr>
      <p:sp>
        <p:nvSpPr>
          <p:cNvPr id="198" name="Title Text"/>
          <p:cNvSpPr txBox="1">
            <a:spLocks noGrp="1"/>
          </p:cNvSpPr>
          <p:nvPr>
            <p:ph type="title"/>
          </p:nvPr>
        </p:nvSpPr>
        <p:spPr>
          <a:xfrm>
            <a:off x="625648" y="1379047"/>
            <a:ext cx="5407027" cy="2075313"/>
          </a:xfrm>
          <a:prstGeom prst="rect">
            <a:avLst/>
          </a:prstGeom>
        </p:spPr>
        <p:txBody>
          <a:bodyPr anchor="b"/>
          <a:lstStyle>
            <a:lvl1pPr defTabSz="914400">
              <a:lnSpc>
                <a:spcPts val="4000"/>
              </a:lnSpc>
              <a:defRPr sz="3000"/>
            </a:lvl1pPr>
          </a:lstStyle>
          <a:p>
            <a:r>
              <a:t>Title Text</a:t>
            </a:r>
          </a:p>
        </p:txBody>
      </p:sp>
      <p:sp>
        <p:nvSpPr>
          <p:cNvPr id="199" name="Body Level One…"/>
          <p:cNvSpPr txBox="1">
            <a:spLocks noGrp="1"/>
          </p:cNvSpPr>
          <p:nvPr>
            <p:ph type="body" sz="quarter" idx="1"/>
          </p:nvPr>
        </p:nvSpPr>
        <p:spPr>
          <a:xfrm>
            <a:off x="650647" y="3822053"/>
            <a:ext cx="4684415" cy="1351651"/>
          </a:xfrm>
          <a:prstGeom prst="rect">
            <a:avLst/>
          </a:prstGeom>
        </p:spPr>
        <p:txBody>
          <a:bodyPr/>
          <a:lstStyle>
            <a:lvl1pPr marL="0" indent="0">
              <a:lnSpc>
                <a:spcPts val="3100"/>
              </a:lnSpc>
              <a:spcBef>
                <a:spcPts val="0"/>
              </a:spcBef>
              <a:buClrTx/>
              <a:buSzTx/>
              <a:buFontTx/>
              <a:buNone/>
              <a:defRPr sz="2200"/>
            </a:lvl1pPr>
            <a:lvl2pPr marL="0" indent="0">
              <a:lnSpc>
                <a:spcPts val="3100"/>
              </a:lnSpc>
              <a:spcBef>
                <a:spcPts val="0"/>
              </a:spcBef>
              <a:buClrTx/>
              <a:buSzTx/>
              <a:buFontTx/>
              <a:buNone/>
              <a:defRPr sz="2200"/>
            </a:lvl2pPr>
            <a:lvl3pPr marL="0" indent="0">
              <a:lnSpc>
                <a:spcPts val="3100"/>
              </a:lnSpc>
              <a:spcBef>
                <a:spcPts val="0"/>
              </a:spcBef>
              <a:buClrTx/>
              <a:buSzTx/>
              <a:buFontTx/>
              <a:buNone/>
              <a:defRPr sz="2200"/>
            </a:lvl3pPr>
            <a:lvl4pPr marL="0" indent="0">
              <a:lnSpc>
                <a:spcPts val="3100"/>
              </a:lnSpc>
              <a:spcBef>
                <a:spcPts val="0"/>
              </a:spcBef>
              <a:buClrTx/>
              <a:buSzTx/>
              <a:buFontTx/>
              <a:buNone/>
              <a:defRPr sz="2200"/>
            </a:lvl4pPr>
            <a:lvl5pPr marL="0" indent="0">
              <a:lnSpc>
                <a:spcPts val="3100"/>
              </a:lnSpc>
              <a:spcBef>
                <a:spcPts val="0"/>
              </a:spcBef>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20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6" name="Bilde 7" descr="Bilde 7">
            <a:extLst>
              <a:ext uri="{FF2B5EF4-FFF2-40B4-BE49-F238E27FC236}">
                <a16:creationId xmlns:a16="http://schemas.microsoft.com/office/drawing/2014/main" id="{E26F0197-CBEA-A544-A990-F686B44B8F32}"/>
              </a:ext>
            </a:extLst>
          </p:cNvPr>
          <p:cNvPicPr>
            <a:picLocks noChangeAspect="1"/>
          </p:cNvPicPr>
          <p:nvPr userDrawn="1"/>
        </p:nvPicPr>
        <p:blipFill>
          <a:blip r:embed="rId2"/>
          <a:srcRect r="82062"/>
          <a:stretch>
            <a:fillRect/>
          </a:stretch>
        </p:blipFill>
        <p:spPr>
          <a:xfrm>
            <a:off x="633897" y="6187528"/>
            <a:ext cx="313843" cy="294129"/>
          </a:xfrm>
          <a:prstGeom prst="rect">
            <a:avLst/>
          </a:prstGeom>
          <a:ln w="12700">
            <a:miter lim="400000"/>
          </a:ln>
        </p:spPr>
      </p:pic>
    </p:spTree>
    <p:extLst>
      <p:ext uri="{BB962C8B-B14F-4D97-AF65-F5344CB8AC3E}">
        <p14:creationId xmlns:p14="http://schemas.microsoft.com/office/powerpoint/2010/main" val="368719518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reserve="1">
  <p:cSld name="Big Fact">
    <p:bg>
      <p:bgPr>
        <a:solidFill>
          <a:srgbClr val="013C40"/>
        </a:solidFill>
        <a:effectLst/>
      </p:bgPr>
    </p:bg>
    <p:spTree>
      <p:nvGrpSpPr>
        <p:cNvPr id="1" name=""/>
        <p:cNvGrpSpPr/>
        <p:nvPr/>
      </p:nvGrpSpPr>
      <p:grpSpPr>
        <a:xfrm>
          <a:off x="0" y="0"/>
          <a:ext cx="0" cy="0"/>
          <a:chOff x="0" y="0"/>
          <a:chExt cx="0" cy="0"/>
        </a:xfrm>
      </p:grpSpPr>
      <p:sp>
        <p:nvSpPr>
          <p:cNvPr id="215" name="Title Text"/>
          <p:cNvSpPr txBox="1">
            <a:spLocks noGrp="1"/>
          </p:cNvSpPr>
          <p:nvPr>
            <p:ph type="title"/>
          </p:nvPr>
        </p:nvSpPr>
        <p:spPr>
          <a:xfrm>
            <a:off x="634131" y="505693"/>
            <a:ext cx="10923738" cy="3661753"/>
          </a:xfrm>
          <a:prstGeom prst="rect">
            <a:avLst/>
          </a:prstGeom>
        </p:spPr>
        <p:txBody>
          <a:bodyPr anchor="b"/>
          <a:lstStyle>
            <a:lvl1pPr algn="ctr">
              <a:lnSpc>
                <a:spcPts val="100"/>
              </a:lnSpc>
              <a:defRPr sz="15000">
                <a:solidFill>
                  <a:schemeClr val="accent1"/>
                </a:solidFill>
                <a:latin typeface="Poppins SemiBold"/>
                <a:ea typeface="Poppins SemiBold"/>
                <a:cs typeface="Poppins SemiBold"/>
                <a:sym typeface="Poppins SemiBold"/>
              </a:defRPr>
            </a:lvl1pPr>
          </a:lstStyle>
          <a:p>
            <a:r>
              <a:t>Title Text</a:t>
            </a:r>
          </a:p>
        </p:txBody>
      </p:sp>
      <p:sp>
        <p:nvSpPr>
          <p:cNvPr id="216" name="Body Level One…"/>
          <p:cNvSpPr txBox="1">
            <a:spLocks noGrp="1"/>
          </p:cNvSpPr>
          <p:nvPr>
            <p:ph type="body" sz="quarter" idx="1"/>
          </p:nvPr>
        </p:nvSpPr>
        <p:spPr>
          <a:xfrm>
            <a:off x="634131" y="4261010"/>
            <a:ext cx="10923738" cy="723540"/>
          </a:xfrm>
          <a:prstGeom prst="rect">
            <a:avLst/>
          </a:prstGeom>
        </p:spPr>
        <p:txBody>
          <a:bodyPr/>
          <a:lstStyle>
            <a:lvl1pPr marL="0" indent="0" algn="ctr" defTabSz="841247">
              <a:lnSpc>
                <a:spcPts val="4200"/>
              </a:lnSpc>
              <a:spcBef>
                <a:spcPts val="0"/>
              </a:spcBef>
              <a:buClrTx/>
              <a:buSzTx/>
              <a:buFontTx/>
              <a:buNone/>
              <a:defRPr sz="3200">
                <a:solidFill>
                  <a:srgbClr val="FFFFFF"/>
                </a:solidFill>
              </a:defRPr>
            </a:lvl1pPr>
            <a:lvl2pPr marL="0" indent="0" algn="ctr" defTabSz="841247">
              <a:lnSpc>
                <a:spcPts val="4200"/>
              </a:lnSpc>
              <a:spcBef>
                <a:spcPts val="0"/>
              </a:spcBef>
              <a:buClrTx/>
              <a:buSzTx/>
              <a:buFontTx/>
              <a:buNone/>
              <a:defRPr sz="3200">
                <a:solidFill>
                  <a:srgbClr val="FFFFFF"/>
                </a:solidFill>
              </a:defRPr>
            </a:lvl2pPr>
            <a:lvl3pPr marL="0" indent="0" algn="ctr" defTabSz="841247">
              <a:lnSpc>
                <a:spcPts val="4200"/>
              </a:lnSpc>
              <a:spcBef>
                <a:spcPts val="0"/>
              </a:spcBef>
              <a:buClrTx/>
              <a:buSzTx/>
              <a:buFontTx/>
              <a:buNone/>
              <a:defRPr sz="3200">
                <a:solidFill>
                  <a:srgbClr val="FFFFFF"/>
                </a:solidFill>
              </a:defRPr>
            </a:lvl3pPr>
            <a:lvl4pPr marL="0" indent="0" algn="ctr" defTabSz="841247">
              <a:lnSpc>
                <a:spcPts val="4200"/>
              </a:lnSpc>
              <a:spcBef>
                <a:spcPts val="0"/>
              </a:spcBef>
              <a:buClrTx/>
              <a:buSzTx/>
              <a:buFontTx/>
              <a:buNone/>
              <a:defRPr sz="3200">
                <a:solidFill>
                  <a:srgbClr val="FFFFFF"/>
                </a:solidFill>
              </a:defRPr>
            </a:lvl4pPr>
            <a:lvl5pPr marL="0" indent="0" algn="ctr" defTabSz="841247">
              <a:lnSpc>
                <a:spcPts val="4200"/>
              </a:lnSpc>
              <a:spcBef>
                <a:spcPts val="0"/>
              </a:spcBef>
              <a:buClrTx/>
              <a:buSzTx/>
              <a:buFontTx/>
              <a:buNone/>
              <a:defRPr sz="3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218" name="Bilde 7" descr="Bilde 7"/>
          <p:cNvPicPr>
            <a:picLocks noChangeAspect="1"/>
          </p:cNvPicPr>
          <p:nvPr/>
        </p:nvPicPr>
        <p:blipFill>
          <a:blip r:embed="rId2"/>
          <a:srcRect r="82062"/>
          <a:stretch>
            <a:fillRect/>
          </a:stretch>
        </p:blipFill>
        <p:spPr>
          <a:xfrm>
            <a:off x="633897" y="6187528"/>
            <a:ext cx="313843" cy="294129"/>
          </a:xfrm>
          <a:prstGeom prst="rect">
            <a:avLst/>
          </a:prstGeom>
          <a:ln w="12700">
            <a:miter lim="400000"/>
          </a:ln>
        </p:spPr>
      </p:pic>
      <p:sp>
        <p:nvSpPr>
          <p:cNvPr id="21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26664402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2" name="Rectangle 1">
            <a:extLst>
              <a:ext uri="{FF2B5EF4-FFF2-40B4-BE49-F238E27FC236}">
                <a16:creationId xmlns:a16="http://schemas.microsoft.com/office/drawing/2014/main" id="{355ACD8B-1B03-E746-9058-42A12F2BE278}"/>
              </a:ext>
            </a:extLst>
          </p:cNvPr>
          <p:cNvSpPr/>
          <p:nvPr userDrawn="1"/>
        </p:nvSpPr>
        <p:spPr>
          <a:xfrm>
            <a:off x="0" y="5449803"/>
            <a:ext cx="12204192" cy="1408196"/>
          </a:xfrm>
          <a:custGeom>
            <a:avLst/>
            <a:gdLst>
              <a:gd name="connsiteX0" fmla="*/ 0 w 12192000"/>
              <a:gd name="connsiteY0" fmla="*/ 0 h 896112"/>
              <a:gd name="connsiteX1" fmla="*/ 12192000 w 12192000"/>
              <a:gd name="connsiteY1" fmla="*/ 0 h 896112"/>
              <a:gd name="connsiteX2" fmla="*/ 12192000 w 12192000"/>
              <a:gd name="connsiteY2" fmla="*/ 896112 h 896112"/>
              <a:gd name="connsiteX3" fmla="*/ 0 w 12192000"/>
              <a:gd name="connsiteY3" fmla="*/ 896112 h 896112"/>
              <a:gd name="connsiteX4" fmla="*/ 0 w 12192000"/>
              <a:gd name="connsiteY4" fmla="*/ 0 h 896112"/>
              <a:gd name="connsiteX0" fmla="*/ 0 w 12192000"/>
              <a:gd name="connsiteY0" fmla="*/ 195072 h 1091184"/>
              <a:gd name="connsiteX1" fmla="*/ 1792224 w 12192000"/>
              <a:gd name="connsiteY1" fmla="*/ 0 h 1091184"/>
              <a:gd name="connsiteX2" fmla="*/ 12192000 w 12192000"/>
              <a:gd name="connsiteY2" fmla="*/ 195072 h 1091184"/>
              <a:gd name="connsiteX3" fmla="*/ 12192000 w 12192000"/>
              <a:gd name="connsiteY3" fmla="*/ 1091184 h 1091184"/>
              <a:gd name="connsiteX4" fmla="*/ 0 w 12192000"/>
              <a:gd name="connsiteY4" fmla="*/ 1091184 h 1091184"/>
              <a:gd name="connsiteX5" fmla="*/ 0 w 12192000"/>
              <a:gd name="connsiteY5" fmla="*/ 195072 h 1091184"/>
              <a:gd name="connsiteX0" fmla="*/ 0 w 12192000"/>
              <a:gd name="connsiteY0" fmla="*/ 204454 h 1100566"/>
              <a:gd name="connsiteX1" fmla="*/ 1792224 w 12192000"/>
              <a:gd name="connsiteY1" fmla="*/ 9382 h 1100566"/>
              <a:gd name="connsiteX2" fmla="*/ 12192000 w 12192000"/>
              <a:gd name="connsiteY2" fmla="*/ 204454 h 1100566"/>
              <a:gd name="connsiteX3" fmla="*/ 12192000 w 12192000"/>
              <a:gd name="connsiteY3" fmla="*/ 1100566 h 1100566"/>
              <a:gd name="connsiteX4" fmla="*/ 0 w 12192000"/>
              <a:gd name="connsiteY4" fmla="*/ 1100566 h 1100566"/>
              <a:gd name="connsiteX5" fmla="*/ 0 w 12192000"/>
              <a:gd name="connsiteY5" fmla="*/ 204454 h 1100566"/>
              <a:gd name="connsiteX0" fmla="*/ 0 w 12192000"/>
              <a:gd name="connsiteY0" fmla="*/ 263818 h 1159930"/>
              <a:gd name="connsiteX1" fmla="*/ 1524000 w 12192000"/>
              <a:gd name="connsiteY1" fmla="*/ 7786 h 1159930"/>
              <a:gd name="connsiteX2" fmla="*/ 12192000 w 12192000"/>
              <a:gd name="connsiteY2" fmla="*/ 263818 h 1159930"/>
              <a:gd name="connsiteX3" fmla="*/ 12192000 w 12192000"/>
              <a:gd name="connsiteY3" fmla="*/ 1159930 h 1159930"/>
              <a:gd name="connsiteX4" fmla="*/ 0 w 12192000"/>
              <a:gd name="connsiteY4" fmla="*/ 1159930 h 1159930"/>
              <a:gd name="connsiteX5" fmla="*/ 0 w 12192000"/>
              <a:gd name="connsiteY5" fmla="*/ 263818 h 1159930"/>
              <a:gd name="connsiteX0" fmla="*/ 0 w 12192000"/>
              <a:gd name="connsiteY0" fmla="*/ 145913 h 1042025"/>
              <a:gd name="connsiteX1" fmla="*/ 1536192 w 12192000"/>
              <a:gd name="connsiteY1" fmla="*/ 11801 h 1042025"/>
              <a:gd name="connsiteX2" fmla="*/ 12192000 w 12192000"/>
              <a:gd name="connsiteY2" fmla="*/ 145913 h 1042025"/>
              <a:gd name="connsiteX3" fmla="*/ 12192000 w 12192000"/>
              <a:gd name="connsiteY3" fmla="*/ 1042025 h 1042025"/>
              <a:gd name="connsiteX4" fmla="*/ 0 w 12192000"/>
              <a:gd name="connsiteY4" fmla="*/ 1042025 h 1042025"/>
              <a:gd name="connsiteX5" fmla="*/ 0 w 12192000"/>
              <a:gd name="connsiteY5" fmla="*/ 145913 h 1042025"/>
              <a:gd name="connsiteX0" fmla="*/ 0 w 12192000"/>
              <a:gd name="connsiteY0" fmla="*/ 142381 h 1038493"/>
              <a:gd name="connsiteX1" fmla="*/ 1536192 w 12192000"/>
              <a:gd name="connsiteY1" fmla="*/ 8269 h 1038493"/>
              <a:gd name="connsiteX2" fmla="*/ 12192000 w 12192000"/>
              <a:gd name="connsiteY2" fmla="*/ 142381 h 1038493"/>
              <a:gd name="connsiteX3" fmla="*/ 12192000 w 12192000"/>
              <a:gd name="connsiteY3" fmla="*/ 1038493 h 1038493"/>
              <a:gd name="connsiteX4" fmla="*/ 0 w 12192000"/>
              <a:gd name="connsiteY4" fmla="*/ 1038493 h 1038493"/>
              <a:gd name="connsiteX5" fmla="*/ 0 w 12192000"/>
              <a:gd name="connsiteY5" fmla="*/ 142381 h 1038493"/>
              <a:gd name="connsiteX0" fmla="*/ 0 w 12192000"/>
              <a:gd name="connsiteY0" fmla="*/ 237344 h 1133456"/>
              <a:gd name="connsiteX1" fmla="*/ 1511808 w 12192000"/>
              <a:gd name="connsiteY1" fmla="*/ 5696 h 1133456"/>
              <a:gd name="connsiteX2" fmla="*/ 12192000 w 12192000"/>
              <a:gd name="connsiteY2" fmla="*/ 237344 h 1133456"/>
              <a:gd name="connsiteX3" fmla="*/ 12192000 w 12192000"/>
              <a:gd name="connsiteY3" fmla="*/ 1133456 h 1133456"/>
              <a:gd name="connsiteX4" fmla="*/ 0 w 12192000"/>
              <a:gd name="connsiteY4" fmla="*/ 1133456 h 1133456"/>
              <a:gd name="connsiteX5" fmla="*/ 0 w 12192000"/>
              <a:gd name="connsiteY5" fmla="*/ 237344 h 1133456"/>
              <a:gd name="connsiteX0" fmla="*/ 0 w 12192000"/>
              <a:gd name="connsiteY0" fmla="*/ 237344 h 1133456"/>
              <a:gd name="connsiteX1" fmla="*/ 1511808 w 12192000"/>
              <a:gd name="connsiteY1" fmla="*/ 5696 h 1133456"/>
              <a:gd name="connsiteX2" fmla="*/ 12192000 w 12192000"/>
              <a:gd name="connsiteY2" fmla="*/ 237344 h 1133456"/>
              <a:gd name="connsiteX3" fmla="*/ 12192000 w 12192000"/>
              <a:gd name="connsiteY3" fmla="*/ 1133456 h 1133456"/>
              <a:gd name="connsiteX4" fmla="*/ 0 w 12192000"/>
              <a:gd name="connsiteY4" fmla="*/ 1133456 h 1133456"/>
              <a:gd name="connsiteX5" fmla="*/ 0 w 12192000"/>
              <a:gd name="connsiteY5" fmla="*/ 237344 h 1133456"/>
              <a:gd name="connsiteX0" fmla="*/ 0 w 12192000"/>
              <a:gd name="connsiteY0" fmla="*/ 237344 h 1133456"/>
              <a:gd name="connsiteX1" fmla="*/ 1511808 w 12192000"/>
              <a:gd name="connsiteY1" fmla="*/ 5696 h 1133456"/>
              <a:gd name="connsiteX2" fmla="*/ 12192000 w 12192000"/>
              <a:gd name="connsiteY2" fmla="*/ 237344 h 1133456"/>
              <a:gd name="connsiteX3" fmla="*/ 12192000 w 12192000"/>
              <a:gd name="connsiteY3" fmla="*/ 1133456 h 1133456"/>
              <a:gd name="connsiteX4" fmla="*/ 0 w 12192000"/>
              <a:gd name="connsiteY4" fmla="*/ 1133456 h 1133456"/>
              <a:gd name="connsiteX5" fmla="*/ 0 w 12192000"/>
              <a:gd name="connsiteY5" fmla="*/ 237344 h 1133456"/>
              <a:gd name="connsiteX0" fmla="*/ 0 w 12192000"/>
              <a:gd name="connsiteY0" fmla="*/ 237344 h 1133456"/>
              <a:gd name="connsiteX1" fmla="*/ 1511808 w 12192000"/>
              <a:gd name="connsiteY1" fmla="*/ 5696 h 1133456"/>
              <a:gd name="connsiteX2" fmla="*/ 12192000 w 12192000"/>
              <a:gd name="connsiteY2" fmla="*/ 237344 h 1133456"/>
              <a:gd name="connsiteX3" fmla="*/ 12192000 w 12192000"/>
              <a:gd name="connsiteY3" fmla="*/ 1133456 h 1133456"/>
              <a:gd name="connsiteX4" fmla="*/ 0 w 12192000"/>
              <a:gd name="connsiteY4" fmla="*/ 1133456 h 1133456"/>
              <a:gd name="connsiteX5" fmla="*/ 0 w 12192000"/>
              <a:gd name="connsiteY5" fmla="*/ 237344 h 1133456"/>
              <a:gd name="connsiteX0" fmla="*/ 0 w 12192000"/>
              <a:gd name="connsiteY0" fmla="*/ 231648 h 1127760"/>
              <a:gd name="connsiteX1" fmla="*/ 1511808 w 12192000"/>
              <a:gd name="connsiteY1" fmla="*/ 0 h 1127760"/>
              <a:gd name="connsiteX2" fmla="*/ 12192000 w 12192000"/>
              <a:gd name="connsiteY2" fmla="*/ 231648 h 1127760"/>
              <a:gd name="connsiteX3" fmla="*/ 12192000 w 12192000"/>
              <a:gd name="connsiteY3" fmla="*/ 1127760 h 1127760"/>
              <a:gd name="connsiteX4" fmla="*/ 0 w 12192000"/>
              <a:gd name="connsiteY4" fmla="*/ 1127760 h 1127760"/>
              <a:gd name="connsiteX5" fmla="*/ 0 w 12192000"/>
              <a:gd name="connsiteY5" fmla="*/ 231648 h 1127760"/>
              <a:gd name="connsiteX0" fmla="*/ 0 w 12192000"/>
              <a:gd name="connsiteY0" fmla="*/ 231648 h 1127760"/>
              <a:gd name="connsiteX1" fmla="*/ 1511808 w 12192000"/>
              <a:gd name="connsiteY1" fmla="*/ 0 h 1127760"/>
              <a:gd name="connsiteX2" fmla="*/ 3572256 w 12192000"/>
              <a:gd name="connsiteY2" fmla="*/ 158496 h 1127760"/>
              <a:gd name="connsiteX3" fmla="*/ 12192000 w 12192000"/>
              <a:gd name="connsiteY3" fmla="*/ 231648 h 1127760"/>
              <a:gd name="connsiteX4" fmla="*/ 12192000 w 12192000"/>
              <a:gd name="connsiteY4" fmla="*/ 1127760 h 1127760"/>
              <a:gd name="connsiteX5" fmla="*/ 0 w 12192000"/>
              <a:gd name="connsiteY5" fmla="*/ 1127760 h 1127760"/>
              <a:gd name="connsiteX6" fmla="*/ 0 w 12192000"/>
              <a:gd name="connsiteY6" fmla="*/ 231648 h 1127760"/>
              <a:gd name="connsiteX0" fmla="*/ 0 w 12192000"/>
              <a:gd name="connsiteY0" fmla="*/ 231648 h 1127760"/>
              <a:gd name="connsiteX1" fmla="*/ 1511808 w 12192000"/>
              <a:gd name="connsiteY1" fmla="*/ 0 h 1127760"/>
              <a:gd name="connsiteX2" fmla="*/ 3572256 w 12192000"/>
              <a:gd name="connsiteY2" fmla="*/ 158496 h 1127760"/>
              <a:gd name="connsiteX3" fmla="*/ 8546592 w 12192000"/>
              <a:gd name="connsiteY3" fmla="*/ 48768 h 1127760"/>
              <a:gd name="connsiteX4" fmla="*/ 12192000 w 12192000"/>
              <a:gd name="connsiteY4" fmla="*/ 231648 h 1127760"/>
              <a:gd name="connsiteX5" fmla="*/ 12192000 w 12192000"/>
              <a:gd name="connsiteY5" fmla="*/ 1127760 h 1127760"/>
              <a:gd name="connsiteX6" fmla="*/ 0 w 12192000"/>
              <a:gd name="connsiteY6" fmla="*/ 1127760 h 1127760"/>
              <a:gd name="connsiteX7" fmla="*/ 0 w 12192000"/>
              <a:gd name="connsiteY7" fmla="*/ 231648 h 1127760"/>
              <a:gd name="connsiteX0" fmla="*/ 0 w 12204192"/>
              <a:gd name="connsiteY0" fmla="*/ 231648 h 1127760"/>
              <a:gd name="connsiteX1" fmla="*/ 1511808 w 12204192"/>
              <a:gd name="connsiteY1" fmla="*/ 0 h 1127760"/>
              <a:gd name="connsiteX2" fmla="*/ 3572256 w 12204192"/>
              <a:gd name="connsiteY2" fmla="*/ 158496 h 1127760"/>
              <a:gd name="connsiteX3" fmla="*/ 8546592 w 12204192"/>
              <a:gd name="connsiteY3" fmla="*/ 48768 h 1127760"/>
              <a:gd name="connsiteX4" fmla="*/ 12204192 w 12204192"/>
              <a:gd name="connsiteY4" fmla="*/ 195072 h 1127760"/>
              <a:gd name="connsiteX5" fmla="*/ 12192000 w 12204192"/>
              <a:gd name="connsiteY5" fmla="*/ 1127760 h 1127760"/>
              <a:gd name="connsiteX6" fmla="*/ 0 w 12204192"/>
              <a:gd name="connsiteY6" fmla="*/ 1127760 h 1127760"/>
              <a:gd name="connsiteX7" fmla="*/ 0 w 12204192"/>
              <a:gd name="connsiteY7" fmla="*/ 231648 h 1127760"/>
              <a:gd name="connsiteX0" fmla="*/ 0 w 12204192"/>
              <a:gd name="connsiteY0" fmla="*/ 353924 h 1250036"/>
              <a:gd name="connsiteX1" fmla="*/ 1511808 w 12204192"/>
              <a:gd name="connsiteY1" fmla="*/ 122276 h 1250036"/>
              <a:gd name="connsiteX2" fmla="*/ 3572256 w 12204192"/>
              <a:gd name="connsiteY2" fmla="*/ 280772 h 1250036"/>
              <a:gd name="connsiteX3" fmla="*/ 8473440 w 12204192"/>
              <a:gd name="connsiteY3" fmla="*/ 356 h 1250036"/>
              <a:gd name="connsiteX4" fmla="*/ 12204192 w 12204192"/>
              <a:gd name="connsiteY4" fmla="*/ 317348 h 1250036"/>
              <a:gd name="connsiteX5" fmla="*/ 12192000 w 12204192"/>
              <a:gd name="connsiteY5" fmla="*/ 1250036 h 1250036"/>
              <a:gd name="connsiteX6" fmla="*/ 0 w 12204192"/>
              <a:gd name="connsiteY6" fmla="*/ 1250036 h 1250036"/>
              <a:gd name="connsiteX7" fmla="*/ 0 w 12204192"/>
              <a:gd name="connsiteY7" fmla="*/ 353924 h 1250036"/>
              <a:gd name="connsiteX0" fmla="*/ 0 w 12204192"/>
              <a:gd name="connsiteY0" fmla="*/ 353924 h 1250036"/>
              <a:gd name="connsiteX1" fmla="*/ 1511808 w 12204192"/>
              <a:gd name="connsiteY1" fmla="*/ 122276 h 1250036"/>
              <a:gd name="connsiteX2" fmla="*/ 3572256 w 12204192"/>
              <a:gd name="connsiteY2" fmla="*/ 280772 h 1250036"/>
              <a:gd name="connsiteX3" fmla="*/ 8473440 w 12204192"/>
              <a:gd name="connsiteY3" fmla="*/ 356 h 1250036"/>
              <a:gd name="connsiteX4" fmla="*/ 12204192 w 12204192"/>
              <a:gd name="connsiteY4" fmla="*/ 317348 h 1250036"/>
              <a:gd name="connsiteX5" fmla="*/ 12192000 w 12204192"/>
              <a:gd name="connsiteY5" fmla="*/ 1250036 h 1250036"/>
              <a:gd name="connsiteX6" fmla="*/ 0 w 12204192"/>
              <a:gd name="connsiteY6" fmla="*/ 1250036 h 1250036"/>
              <a:gd name="connsiteX7" fmla="*/ 0 w 12204192"/>
              <a:gd name="connsiteY7" fmla="*/ 353924 h 1250036"/>
              <a:gd name="connsiteX0" fmla="*/ 0 w 12204192"/>
              <a:gd name="connsiteY0" fmla="*/ 353568 h 1249680"/>
              <a:gd name="connsiteX1" fmla="*/ 1511808 w 12204192"/>
              <a:gd name="connsiteY1" fmla="*/ 121920 h 1249680"/>
              <a:gd name="connsiteX2" fmla="*/ 3572256 w 12204192"/>
              <a:gd name="connsiteY2" fmla="*/ 280416 h 1249680"/>
              <a:gd name="connsiteX3" fmla="*/ 8473440 w 12204192"/>
              <a:gd name="connsiteY3" fmla="*/ 0 h 1249680"/>
              <a:gd name="connsiteX4" fmla="*/ 12204192 w 12204192"/>
              <a:gd name="connsiteY4" fmla="*/ 316992 h 1249680"/>
              <a:gd name="connsiteX5" fmla="*/ 12192000 w 12204192"/>
              <a:gd name="connsiteY5" fmla="*/ 1249680 h 1249680"/>
              <a:gd name="connsiteX6" fmla="*/ 0 w 12204192"/>
              <a:gd name="connsiteY6" fmla="*/ 1249680 h 1249680"/>
              <a:gd name="connsiteX7" fmla="*/ 0 w 12204192"/>
              <a:gd name="connsiteY7" fmla="*/ 353568 h 1249680"/>
              <a:gd name="connsiteX0" fmla="*/ 0 w 12204192"/>
              <a:gd name="connsiteY0" fmla="*/ 353568 h 1249680"/>
              <a:gd name="connsiteX1" fmla="*/ 1511808 w 12204192"/>
              <a:gd name="connsiteY1" fmla="*/ 121920 h 1249680"/>
              <a:gd name="connsiteX2" fmla="*/ 4328160 w 12204192"/>
              <a:gd name="connsiteY2" fmla="*/ 304800 h 1249680"/>
              <a:gd name="connsiteX3" fmla="*/ 8473440 w 12204192"/>
              <a:gd name="connsiteY3" fmla="*/ 0 h 1249680"/>
              <a:gd name="connsiteX4" fmla="*/ 12204192 w 12204192"/>
              <a:gd name="connsiteY4" fmla="*/ 316992 h 1249680"/>
              <a:gd name="connsiteX5" fmla="*/ 12192000 w 12204192"/>
              <a:gd name="connsiteY5" fmla="*/ 1249680 h 1249680"/>
              <a:gd name="connsiteX6" fmla="*/ 0 w 12204192"/>
              <a:gd name="connsiteY6" fmla="*/ 1249680 h 1249680"/>
              <a:gd name="connsiteX7" fmla="*/ 0 w 12204192"/>
              <a:gd name="connsiteY7" fmla="*/ 353568 h 1249680"/>
              <a:gd name="connsiteX0" fmla="*/ 0 w 12204192"/>
              <a:gd name="connsiteY0" fmla="*/ 353568 h 1249680"/>
              <a:gd name="connsiteX1" fmla="*/ 1511808 w 12204192"/>
              <a:gd name="connsiteY1" fmla="*/ 121920 h 1249680"/>
              <a:gd name="connsiteX2" fmla="*/ 4474464 w 12204192"/>
              <a:gd name="connsiteY2" fmla="*/ 292608 h 1249680"/>
              <a:gd name="connsiteX3" fmla="*/ 8473440 w 12204192"/>
              <a:gd name="connsiteY3" fmla="*/ 0 h 1249680"/>
              <a:gd name="connsiteX4" fmla="*/ 12204192 w 12204192"/>
              <a:gd name="connsiteY4" fmla="*/ 316992 h 1249680"/>
              <a:gd name="connsiteX5" fmla="*/ 12192000 w 12204192"/>
              <a:gd name="connsiteY5" fmla="*/ 1249680 h 1249680"/>
              <a:gd name="connsiteX6" fmla="*/ 0 w 12204192"/>
              <a:gd name="connsiteY6" fmla="*/ 1249680 h 1249680"/>
              <a:gd name="connsiteX7" fmla="*/ 0 w 12204192"/>
              <a:gd name="connsiteY7" fmla="*/ 353568 h 1249680"/>
              <a:gd name="connsiteX0" fmla="*/ 0 w 12204192"/>
              <a:gd name="connsiteY0" fmla="*/ 353568 h 1249680"/>
              <a:gd name="connsiteX1" fmla="*/ 1511808 w 12204192"/>
              <a:gd name="connsiteY1" fmla="*/ 121920 h 1249680"/>
              <a:gd name="connsiteX2" fmla="*/ 4474464 w 12204192"/>
              <a:gd name="connsiteY2" fmla="*/ 292608 h 1249680"/>
              <a:gd name="connsiteX3" fmla="*/ 8473440 w 12204192"/>
              <a:gd name="connsiteY3" fmla="*/ 0 h 1249680"/>
              <a:gd name="connsiteX4" fmla="*/ 12204192 w 12204192"/>
              <a:gd name="connsiteY4" fmla="*/ 316992 h 1249680"/>
              <a:gd name="connsiteX5" fmla="*/ 12192000 w 12204192"/>
              <a:gd name="connsiteY5" fmla="*/ 1249680 h 1249680"/>
              <a:gd name="connsiteX6" fmla="*/ 0 w 12204192"/>
              <a:gd name="connsiteY6" fmla="*/ 1249680 h 1249680"/>
              <a:gd name="connsiteX7" fmla="*/ 0 w 12204192"/>
              <a:gd name="connsiteY7" fmla="*/ 353568 h 1249680"/>
              <a:gd name="connsiteX0" fmla="*/ 0 w 12204192"/>
              <a:gd name="connsiteY0" fmla="*/ 353568 h 1249680"/>
              <a:gd name="connsiteX1" fmla="*/ 1914144 w 12204192"/>
              <a:gd name="connsiteY1" fmla="*/ 97536 h 1249680"/>
              <a:gd name="connsiteX2" fmla="*/ 4474464 w 12204192"/>
              <a:gd name="connsiteY2" fmla="*/ 292608 h 1249680"/>
              <a:gd name="connsiteX3" fmla="*/ 8473440 w 12204192"/>
              <a:gd name="connsiteY3" fmla="*/ 0 h 1249680"/>
              <a:gd name="connsiteX4" fmla="*/ 12204192 w 12204192"/>
              <a:gd name="connsiteY4" fmla="*/ 316992 h 1249680"/>
              <a:gd name="connsiteX5" fmla="*/ 12192000 w 12204192"/>
              <a:gd name="connsiteY5" fmla="*/ 1249680 h 1249680"/>
              <a:gd name="connsiteX6" fmla="*/ 0 w 12204192"/>
              <a:gd name="connsiteY6" fmla="*/ 1249680 h 1249680"/>
              <a:gd name="connsiteX7" fmla="*/ 0 w 12204192"/>
              <a:gd name="connsiteY7" fmla="*/ 353568 h 1249680"/>
              <a:gd name="connsiteX0" fmla="*/ 0 w 12204192"/>
              <a:gd name="connsiteY0" fmla="*/ 353568 h 1249680"/>
              <a:gd name="connsiteX1" fmla="*/ 1914144 w 12204192"/>
              <a:gd name="connsiteY1" fmla="*/ 97536 h 1249680"/>
              <a:gd name="connsiteX2" fmla="*/ 4474464 w 12204192"/>
              <a:gd name="connsiteY2" fmla="*/ 292608 h 1249680"/>
              <a:gd name="connsiteX3" fmla="*/ 8473440 w 12204192"/>
              <a:gd name="connsiteY3" fmla="*/ 0 h 1249680"/>
              <a:gd name="connsiteX4" fmla="*/ 12204192 w 12204192"/>
              <a:gd name="connsiteY4" fmla="*/ 316992 h 1249680"/>
              <a:gd name="connsiteX5" fmla="*/ 12192000 w 12204192"/>
              <a:gd name="connsiteY5" fmla="*/ 1249680 h 1249680"/>
              <a:gd name="connsiteX6" fmla="*/ 0 w 12204192"/>
              <a:gd name="connsiteY6" fmla="*/ 1249680 h 1249680"/>
              <a:gd name="connsiteX7" fmla="*/ 0 w 12204192"/>
              <a:gd name="connsiteY7" fmla="*/ 353568 h 1249680"/>
              <a:gd name="connsiteX0" fmla="*/ 0 w 12204192"/>
              <a:gd name="connsiteY0" fmla="*/ 451104 h 1347216"/>
              <a:gd name="connsiteX1" fmla="*/ 1914144 w 12204192"/>
              <a:gd name="connsiteY1" fmla="*/ 195072 h 1347216"/>
              <a:gd name="connsiteX2" fmla="*/ 4474464 w 12204192"/>
              <a:gd name="connsiteY2" fmla="*/ 390144 h 1347216"/>
              <a:gd name="connsiteX3" fmla="*/ 8656320 w 12204192"/>
              <a:gd name="connsiteY3" fmla="*/ 0 h 1347216"/>
              <a:gd name="connsiteX4" fmla="*/ 12204192 w 12204192"/>
              <a:gd name="connsiteY4" fmla="*/ 414528 h 1347216"/>
              <a:gd name="connsiteX5" fmla="*/ 12192000 w 12204192"/>
              <a:gd name="connsiteY5" fmla="*/ 1347216 h 1347216"/>
              <a:gd name="connsiteX6" fmla="*/ 0 w 12204192"/>
              <a:gd name="connsiteY6" fmla="*/ 1347216 h 1347216"/>
              <a:gd name="connsiteX7" fmla="*/ 0 w 12204192"/>
              <a:gd name="connsiteY7" fmla="*/ 451104 h 1347216"/>
              <a:gd name="connsiteX0" fmla="*/ 0 w 12204192"/>
              <a:gd name="connsiteY0" fmla="*/ 451104 h 1347216"/>
              <a:gd name="connsiteX1" fmla="*/ 1914144 w 12204192"/>
              <a:gd name="connsiteY1" fmla="*/ 195072 h 1347216"/>
              <a:gd name="connsiteX2" fmla="*/ 4474464 w 12204192"/>
              <a:gd name="connsiteY2" fmla="*/ 390144 h 1347216"/>
              <a:gd name="connsiteX3" fmla="*/ 8656320 w 12204192"/>
              <a:gd name="connsiteY3" fmla="*/ 0 h 1347216"/>
              <a:gd name="connsiteX4" fmla="*/ 12204192 w 12204192"/>
              <a:gd name="connsiteY4" fmla="*/ 414528 h 1347216"/>
              <a:gd name="connsiteX5" fmla="*/ 12192000 w 12204192"/>
              <a:gd name="connsiteY5" fmla="*/ 1347216 h 1347216"/>
              <a:gd name="connsiteX6" fmla="*/ 0 w 12204192"/>
              <a:gd name="connsiteY6" fmla="*/ 1347216 h 1347216"/>
              <a:gd name="connsiteX7" fmla="*/ 0 w 12204192"/>
              <a:gd name="connsiteY7" fmla="*/ 451104 h 1347216"/>
              <a:gd name="connsiteX0" fmla="*/ 0 w 12204192"/>
              <a:gd name="connsiteY0" fmla="*/ 451104 h 1347216"/>
              <a:gd name="connsiteX1" fmla="*/ 1914144 w 12204192"/>
              <a:gd name="connsiteY1" fmla="*/ 195072 h 1347216"/>
              <a:gd name="connsiteX2" fmla="*/ 4474464 w 12204192"/>
              <a:gd name="connsiteY2" fmla="*/ 390144 h 1347216"/>
              <a:gd name="connsiteX3" fmla="*/ 8656320 w 12204192"/>
              <a:gd name="connsiteY3" fmla="*/ 0 h 1347216"/>
              <a:gd name="connsiteX4" fmla="*/ 12204192 w 12204192"/>
              <a:gd name="connsiteY4" fmla="*/ 414528 h 1347216"/>
              <a:gd name="connsiteX5" fmla="*/ 12192000 w 12204192"/>
              <a:gd name="connsiteY5" fmla="*/ 1347216 h 1347216"/>
              <a:gd name="connsiteX6" fmla="*/ 0 w 12204192"/>
              <a:gd name="connsiteY6" fmla="*/ 1347216 h 1347216"/>
              <a:gd name="connsiteX7" fmla="*/ 0 w 12204192"/>
              <a:gd name="connsiteY7" fmla="*/ 451104 h 1347216"/>
              <a:gd name="connsiteX0" fmla="*/ 0 w 12204192"/>
              <a:gd name="connsiteY0" fmla="*/ 451104 h 1347216"/>
              <a:gd name="connsiteX1" fmla="*/ 1914144 w 12204192"/>
              <a:gd name="connsiteY1" fmla="*/ 195072 h 1347216"/>
              <a:gd name="connsiteX2" fmla="*/ 4474464 w 12204192"/>
              <a:gd name="connsiteY2" fmla="*/ 390144 h 1347216"/>
              <a:gd name="connsiteX3" fmla="*/ 8656320 w 12204192"/>
              <a:gd name="connsiteY3" fmla="*/ 0 h 1347216"/>
              <a:gd name="connsiteX4" fmla="*/ 12204192 w 12204192"/>
              <a:gd name="connsiteY4" fmla="*/ 414528 h 1347216"/>
              <a:gd name="connsiteX5" fmla="*/ 12192000 w 12204192"/>
              <a:gd name="connsiteY5" fmla="*/ 1347216 h 1347216"/>
              <a:gd name="connsiteX6" fmla="*/ 0 w 12204192"/>
              <a:gd name="connsiteY6" fmla="*/ 1347216 h 1347216"/>
              <a:gd name="connsiteX7" fmla="*/ 0 w 12204192"/>
              <a:gd name="connsiteY7" fmla="*/ 451104 h 1347216"/>
              <a:gd name="connsiteX0" fmla="*/ 0 w 12204192"/>
              <a:gd name="connsiteY0" fmla="*/ 475488 h 1371600"/>
              <a:gd name="connsiteX1" fmla="*/ 1914144 w 12204192"/>
              <a:gd name="connsiteY1" fmla="*/ 219456 h 1371600"/>
              <a:gd name="connsiteX2" fmla="*/ 4474464 w 12204192"/>
              <a:gd name="connsiteY2" fmla="*/ 414528 h 1371600"/>
              <a:gd name="connsiteX3" fmla="*/ 8997696 w 12204192"/>
              <a:gd name="connsiteY3" fmla="*/ 0 h 1371600"/>
              <a:gd name="connsiteX4" fmla="*/ 12204192 w 12204192"/>
              <a:gd name="connsiteY4" fmla="*/ 438912 h 1371600"/>
              <a:gd name="connsiteX5" fmla="*/ 12192000 w 12204192"/>
              <a:gd name="connsiteY5" fmla="*/ 1371600 h 1371600"/>
              <a:gd name="connsiteX6" fmla="*/ 0 w 12204192"/>
              <a:gd name="connsiteY6" fmla="*/ 1371600 h 1371600"/>
              <a:gd name="connsiteX7" fmla="*/ 0 w 12204192"/>
              <a:gd name="connsiteY7" fmla="*/ 475488 h 1371600"/>
              <a:gd name="connsiteX0" fmla="*/ 0 w 12204192"/>
              <a:gd name="connsiteY0" fmla="*/ 475551 h 1371663"/>
              <a:gd name="connsiteX1" fmla="*/ 1914144 w 12204192"/>
              <a:gd name="connsiteY1" fmla="*/ 219519 h 1371663"/>
              <a:gd name="connsiteX2" fmla="*/ 4474464 w 12204192"/>
              <a:gd name="connsiteY2" fmla="*/ 414591 h 1371663"/>
              <a:gd name="connsiteX3" fmla="*/ 8997696 w 12204192"/>
              <a:gd name="connsiteY3" fmla="*/ 63 h 1371663"/>
              <a:gd name="connsiteX4" fmla="*/ 12204192 w 12204192"/>
              <a:gd name="connsiteY4" fmla="*/ 438975 h 1371663"/>
              <a:gd name="connsiteX5" fmla="*/ 12192000 w 12204192"/>
              <a:gd name="connsiteY5" fmla="*/ 1371663 h 1371663"/>
              <a:gd name="connsiteX6" fmla="*/ 0 w 12204192"/>
              <a:gd name="connsiteY6" fmla="*/ 1371663 h 1371663"/>
              <a:gd name="connsiteX7" fmla="*/ 0 w 12204192"/>
              <a:gd name="connsiteY7" fmla="*/ 475551 h 1371663"/>
              <a:gd name="connsiteX0" fmla="*/ 0 w 12204192"/>
              <a:gd name="connsiteY0" fmla="*/ 495190 h 1391302"/>
              <a:gd name="connsiteX1" fmla="*/ 1914144 w 12204192"/>
              <a:gd name="connsiteY1" fmla="*/ 239158 h 1391302"/>
              <a:gd name="connsiteX2" fmla="*/ 4474464 w 12204192"/>
              <a:gd name="connsiteY2" fmla="*/ 434230 h 1391302"/>
              <a:gd name="connsiteX3" fmla="*/ 8997696 w 12204192"/>
              <a:gd name="connsiteY3" fmla="*/ 19702 h 1391302"/>
              <a:gd name="connsiteX4" fmla="*/ 12204192 w 12204192"/>
              <a:gd name="connsiteY4" fmla="*/ 458614 h 1391302"/>
              <a:gd name="connsiteX5" fmla="*/ 12192000 w 12204192"/>
              <a:gd name="connsiteY5" fmla="*/ 1391302 h 1391302"/>
              <a:gd name="connsiteX6" fmla="*/ 0 w 12204192"/>
              <a:gd name="connsiteY6" fmla="*/ 1391302 h 1391302"/>
              <a:gd name="connsiteX7" fmla="*/ 0 w 12204192"/>
              <a:gd name="connsiteY7" fmla="*/ 495190 h 1391302"/>
              <a:gd name="connsiteX0" fmla="*/ 0 w 12204192"/>
              <a:gd name="connsiteY0" fmla="*/ 476400 h 1372512"/>
              <a:gd name="connsiteX1" fmla="*/ 1914144 w 12204192"/>
              <a:gd name="connsiteY1" fmla="*/ 220368 h 1372512"/>
              <a:gd name="connsiteX2" fmla="*/ 4474464 w 12204192"/>
              <a:gd name="connsiteY2" fmla="*/ 415440 h 1372512"/>
              <a:gd name="connsiteX3" fmla="*/ 8997696 w 12204192"/>
              <a:gd name="connsiteY3" fmla="*/ 912 h 1372512"/>
              <a:gd name="connsiteX4" fmla="*/ 12204192 w 12204192"/>
              <a:gd name="connsiteY4" fmla="*/ 439824 h 1372512"/>
              <a:gd name="connsiteX5" fmla="*/ 12192000 w 12204192"/>
              <a:gd name="connsiteY5" fmla="*/ 1372512 h 1372512"/>
              <a:gd name="connsiteX6" fmla="*/ 0 w 12204192"/>
              <a:gd name="connsiteY6" fmla="*/ 1372512 h 1372512"/>
              <a:gd name="connsiteX7" fmla="*/ 0 w 12204192"/>
              <a:gd name="connsiteY7" fmla="*/ 476400 h 1372512"/>
              <a:gd name="connsiteX0" fmla="*/ 0 w 12204192"/>
              <a:gd name="connsiteY0" fmla="*/ 476161 h 1372273"/>
              <a:gd name="connsiteX1" fmla="*/ 1914144 w 12204192"/>
              <a:gd name="connsiteY1" fmla="*/ 220129 h 1372273"/>
              <a:gd name="connsiteX2" fmla="*/ 4474464 w 12204192"/>
              <a:gd name="connsiteY2" fmla="*/ 415201 h 1372273"/>
              <a:gd name="connsiteX3" fmla="*/ 8997696 w 12204192"/>
              <a:gd name="connsiteY3" fmla="*/ 673 h 1372273"/>
              <a:gd name="connsiteX4" fmla="*/ 12204192 w 12204192"/>
              <a:gd name="connsiteY4" fmla="*/ 439585 h 1372273"/>
              <a:gd name="connsiteX5" fmla="*/ 12192000 w 12204192"/>
              <a:gd name="connsiteY5" fmla="*/ 1372273 h 1372273"/>
              <a:gd name="connsiteX6" fmla="*/ 0 w 12204192"/>
              <a:gd name="connsiteY6" fmla="*/ 1372273 h 1372273"/>
              <a:gd name="connsiteX7" fmla="*/ 0 w 12204192"/>
              <a:gd name="connsiteY7" fmla="*/ 476161 h 1372273"/>
              <a:gd name="connsiteX0" fmla="*/ 0 w 12204192"/>
              <a:gd name="connsiteY0" fmla="*/ 476161 h 1372273"/>
              <a:gd name="connsiteX1" fmla="*/ 1914144 w 12204192"/>
              <a:gd name="connsiteY1" fmla="*/ 220129 h 1372273"/>
              <a:gd name="connsiteX2" fmla="*/ 4474464 w 12204192"/>
              <a:gd name="connsiteY2" fmla="*/ 415201 h 1372273"/>
              <a:gd name="connsiteX3" fmla="*/ 8997696 w 12204192"/>
              <a:gd name="connsiteY3" fmla="*/ 673 h 1372273"/>
              <a:gd name="connsiteX4" fmla="*/ 12204192 w 12204192"/>
              <a:gd name="connsiteY4" fmla="*/ 439585 h 1372273"/>
              <a:gd name="connsiteX5" fmla="*/ 12192000 w 12204192"/>
              <a:gd name="connsiteY5" fmla="*/ 1372273 h 1372273"/>
              <a:gd name="connsiteX6" fmla="*/ 0 w 12204192"/>
              <a:gd name="connsiteY6" fmla="*/ 1372273 h 1372273"/>
              <a:gd name="connsiteX7" fmla="*/ 0 w 12204192"/>
              <a:gd name="connsiteY7" fmla="*/ 476161 h 1372273"/>
              <a:gd name="connsiteX0" fmla="*/ 0 w 12204192"/>
              <a:gd name="connsiteY0" fmla="*/ 524864 h 1420976"/>
              <a:gd name="connsiteX1" fmla="*/ 1914144 w 12204192"/>
              <a:gd name="connsiteY1" fmla="*/ 268832 h 1420976"/>
              <a:gd name="connsiteX2" fmla="*/ 4474464 w 12204192"/>
              <a:gd name="connsiteY2" fmla="*/ 463904 h 1420976"/>
              <a:gd name="connsiteX3" fmla="*/ 9497568 w 12204192"/>
              <a:gd name="connsiteY3" fmla="*/ 608 h 1420976"/>
              <a:gd name="connsiteX4" fmla="*/ 12204192 w 12204192"/>
              <a:gd name="connsiteY4" fmla="*/ 488288 h 1420976"/>
              <a:gd name="connsiteX5" fmla="*/ 12192000 w 12204192"/>
              <a:gd name="connsiteY5" fmla="*/ 1420976 h 1420976"/>
              <a:gd name="connsiteX6" fmla="*/ 0 w 12204192"/>
              <a:gd name="connsiteY6" fmla="*/ 1420976 h 1420976"/>
              <a:gd name="connsiteX7" fmla="*/ 0 w 12204192"/>
              <a:gd name="connsiteY7" fmla="*/ 524864 h 1420976"/>
              <a:gd name="connsiteX0" fmla="*/ 0 w 12204192"/>
              <a:gd name="connsiteY0" fmla="*/ 526981 h 1423093"/>
              <a:gd name="connsiteX1" fmla="*/ 1914144 w 12204192"/>
              <a:gd name="connsiteY1" fmla="*/ 270949 h 1423093"/>
              <a:gd name="connsiteX2" fmla="*/ 4474464 w 12204192"/>
              <a:gd name="connsiteY2" fmla="*/ 466021 h 1423093"/>
              <a:gd name="connsiteX3" fmla="*/ 9497568 w 12204192"/>
              <a:gd name="connsiteY3" fmla="*/ 2725 h 1423093"/>
              <a:gd name="connsiteX4" fmla="*/ 12204192 w 12204192"/>
              <a:gd name="connsiteY4" fmla="*/ 490405 h 1423093"/>
              <a:gd name="connsiteX5" fmla="*/ 12192000 w 12204192"/>
              <a:gd name="connsiteY5" fmla="*/ 1423093 h 1423093"/>
              <a:gd name="connsiteX6" fmla="*/ 0 w 12204192"/>
              <a:gd name="connsiteY6" fmla="*/ 1423093 h 1423093"/>
              <a:gd name="connsiteX7" fmla="*/ 0 w 12204192"/>
              <a:gd name="connsiteY7" fmla="*/ 526981 h 1423093"/>
              <a:gd name="connsiteX0" fmla="*/ 0 w 12204192"/>
              <a:gd name="connsiteY0" fmla="*/ 524346 h 1420458"/>
              <a:gd name="connsiteX1" fmla="*/ 1914144 w 12204192"/>
              <a:gd name="connsiteY1" fmla="*/ 268314 h 1420458"/>
              <a:gd name="connsiteX2" fmla="*/ 4474464 w 12204192"/>
              <a:gd name="connsiteY2" fmla="*/ 463386 h 1420458"/>
              <a:gd name="connsiteX3" fmla="*/ 9497568 w 12204192"/>
              <a:gd name="connsiteY3" fmla="*/ 90 h 1420458"/>
              <a:gd name="connsiteX4" fmla="*/ 12204192 w 12204192"/>
              <a:gd name="connsiteY4" fmla="*/ 487770 h 1420458"/>
              <a:gd name="connsiteX5" fmla="*/ 12192000 w 12204192"/>
              <a:gd name="connsiteY5" fmla="*/ 1420458 h 1420458"/>
              <a:gd name="connsiteX6" fmla="*/ 0 w 12204192"/>
              <a:gd name="connsiteY6" fmla="*/ 1420458 h 1420458"/>
              <a:gd name="connsiteX7" fmla="*/ 0 w 12204192"/>
              <a:gd name="connsiteY7" fmla="*/ 524346 h 1420458"/>
              <a:gd name="connsiteX0" fmla="*/ 0 w 12204192"/>
              <a:gd name="connsiteY0" fmla="*/ 437868 h 1333980"/>
              <a:gd name="connsiteX1" fmla="*/ 1914144 w 12204192"/>
              <a:gd name="connsiteY1" fmla="*/ 181836 h 1333980"/>
              <a:gd name="connsiteX2" fmla="*/ 4474464 w 12204192"/>
              <a:gd name="connsiteY2" fmla="*/ 376908 h 1333980"/>
              <a:gd name="connsiteX3" fmla="*/ 9522281 w 12204192"/>
              <a:gd name="connsiteY3" fmla="*/ 109 h 1333980"/>
              <a:gd name="connsiteX4" fmla="*/ 12204192 w 12204192"/>
              <a:gd name="connsiteY4" fmla="*/ 401292 h 1333980"/>
              <a:gd name="connsiteX5" fmla="*/ 12192000 w 12204192"/>
              <a:gd name="connsiteY5" fmla="*/ 1333980 h 1333980"/>
              <a:gd name="connsiteX6" fmla="*/ 0 w 12204192"/>
              <a:gd name="connsiteY6" fmla="*/ 1333980 h 1333980"/>
              <a:gd name="connsiteX7" fmla="*/ 0 w 12204192"/>
              <a:gd name="connsiteY7" fmla="*/ 437868 h 1333980"/>
              <a:gd name="connsiteX0" fmla="*/ 0 w 12204192"/>
              <a:gd name="connsiteY0" fmla="*/ 439531 h 1335643"/>
              <a:gd name="connsiteX1" fmla="*/ 1914144 w 12204192"/>
              <a:gd name="connsiteY1" fmla="*/ 183499 h 1335643"/>
              <a:gd name="connsiteX2" fmla="*/ 4474464 w 12204192"/>
              <a:gd name="connsiteY2" fmla="*/ 378571 h 1335643"/>
              <a:gd name="connsiteX3" fmla="*/ 9522281 w 12204192"/>
              <a:gd name="connsiteY3" fmla="*/ 1772 h 1335643"/>
              <a:gd name="connsiteX4" fmla="*/ 12204192 w 12204192"/>
              <a:gd name="connsiteY4" fmla="*/ 402955 h 1335643"/>
              <a:gd name="connsiteX5" fmla="*/ 12192000 w 12204192"/>
              <a:gd name="connsiteY5" fmla="*/ 1335643 h 1335643"/>
              <a:gd name="connsiteX6" fmla="*/ 0 w 12204192"/>
              <a:gd name="connsiteY6" fmla="*/ 1335643 h 1335643"/>
              <a:gd name="connsiteX7" fmla="*/ 0 w 12204192"/>
              <a:gd name="connsiteY7" fmla="*/ 439531 h 1335643"/>
              <a:gd name="connsiteX0" fmla="*/ 0 w 12204192"/>
              <a:gd name="connsiteY0" fmla="*/ 427225 h 1323337"/>
              <a:gd name="connsiteX1" fmla="*/ 1914144 w 12204192"/>
              <a:gd name="connsiteY1" fmla="*/ 171193 h 1323337"/>
              <a:gd name="connsiteX2" fmla="*/ 4474464 w 12204192"/>
              <a:gd name="connsiteY2" fmla="*/ 366265 h 1323337"/>
              <a:gd name="connsiteX3" fmla="*/ 9534638 w 12204192"/>
              <a:gd name="connsiteY3" fmla="*/ 1823 h 1323337"/>
              <a:gd name="connsiteX4" fmla="*/ 12204192 w 12204192"/>
              <a:gd name="connsiteY4" fmla="*/ 390649 h 1323337"/>
              <a:gd name="connsiteX5" fmla="*/ 12192000 w 12204192"/>
              <a:gd name="connsiteY5" fmla="*/ 1323337 h 1323337"/>
              <a:gd name="connsiteX6" fmla="*/ 0 w 12204192"/>
              <a:gd name="connsiteY6" fmla="*/ 1323337 h 1323337"/>
              <a:gd name="connsiteX7" fmla="*/ 0 w 12204192"/>
              <a:gd name="connsiteY7" fmla="*/ 427225 h 1323337"/>
              <a:gd name="connsiteX0" fmla="*/ 0 w 12204192"/>
              <a:gd name="connsiteY0" fmla="*/ 425515 h 1321627"/>
              <a:gd name="connsiteX1" fmla="*/ 1914144 w 12204192"/>
              <a:gd name="connsiteY1" fmla="*/ 169483 h 1321627"/>
              <a:gd name="connsiteX2" fmla="*/ 4474464 w 12204192"/>
              <a:gd name="connsiteY2" fmla="*/ 364555 h 1321627"/>
              <a:gd name="connsiteX3" fmla="*/ 9534638 w 12204192"/>
              <a:gd name="connsiteY3" fmla="*/ 113 h 1321627"/>
              <a:gd name="connsiteX4" fmla="*/ 12204192 w 12204192"/>
              <a:gd name="connsiteY4" fmla="*/ 388939 h 1321627"/>
              <a:gd name="connsiteX5" fmla="*/ 12192000 w 12204192"/>
              <a:gd name="connsiteY5" fmla="*/ 1321627 h 1321627"/>
              <a:gd name="connsiteX6" fmla="*/ 0 w 12204192"/>
              <a:gd name="connsiteY6" fmla="*/ 1321627 h 1321627"/>
              <a:gd name="connsiteX7" fmla="*/ 0 w 12204192"/>
              <a:gd name="connsiteY7" fmla="*/ 425515 h 1321627"/>
              <a:gd name="connsiteX0" fmla="*/ 0 w 12204192"/>
              <a:gd name="connsiteY0" fmla="*/ 450220 h 1346332"/>
              <a:gd name="connsiteX1" fmla="*/ 1914144 w 12204192"/>
              <a:gd name="connsiteY1" fmla="*/ 194188 h 1346332"/>
              <a:gd name="connsiteX2" fmla="*/ 4474464 w 12204192"/>
              <a:gd name="connsiteY2" fmla="*/ 389260 h 1346332"/>
              <a:gd name="connsiteX3" fmla="*/ 10164833 w 12204192"/>
              <a:gd name="connsiteY3" fmla="*/ 105 h 1346332"/>
              <a:gd name="connsiteX4" fmla="*/ 12204192 w 12204192"/>
              <a:gd name="connsiteY4" fmla="*/ 413644 h 1346332"/>
              <a:gd name="connsiteX5" fmla="*/ 12192000 w 12204192"/>
              <a:gd name="connsiteY5" fmla="*/ 1346332 h 1346332"/>
              <a:gd name="connsiteX6" fmla="*/ 0 w 12204192"/>
              <a:gd name="connsiteY6" fmla="*/ 1346332 h 1346332"/>
              <a:gd name="connsiteX7" fmla="*/ 0 w 12204192"/>
              <a:gd name="connsiteY7" fmla="*/ 450220 h 1346332"/>
              <a:gd name="connsiteX0" fmla="*/ 0 w 12204192"/>
              <a:gd name="connsiteY0" fmla="*/ 451838 h 1347950"/>
              <a:gd name="connsiteX1" fmla="*/ 1914144 w 12204192"/>
              <a:gd name="connsiteY1" fmla="*/ 195806 h 1347950"/>
              <a:gd name="connsiteX2" fmla="*/ 4474464 w 12204192"/>
              <a:gd name="connsiteY2" fmla="*/ 390878 h 1347950"/>
              <a:gd name="connsiteX3" fmla="*/ 10164833 w 12204192"/>
              <a:gd name="connsiteY3" fmla="*/ 1723 h 1347950"/>
              <a:gd name="connsiteX4" fmla="*/ 12204192 w 12204192"/>
              <a:gd name="connsiteY4" fmla="*/ 415262 h 1347950"/>
              <a:gd name="connsiteX5" fmla="*/ 12192000 w 12204192"/>
              <a:gd name="connsiteY5" fmla="*/ 1347950 h 1347950"/>
              <a:gd name="connsiteX6" fmla="*/ 0 w 12204192"/>
              <a:gd name="connsiteY6" fmla="*/ 1347950 h 1347950"/>
              <a:gd name="connsiteX7" fmla="*/ 0 w 12204192"/>
              <a:gd name="connsiteY7" fmla="*/ 451838 h 1347950"/>
              <a:gd name="connsiteX0" fmla="*/ 0 w 12204192"/>
              <a:gd name="connsiteY0" fmla="*/ 451838 h 1347950"/>
              <a:gd name="connsiteX1" fmla="*/ 1914144 w 12204192"/>
              <a:gd name="connsiteY1" fmla="*/ 195806 h 1347950"/>
              <a:gd name="connsiteX2" fmla="*/ 4474464 w 12204192"/>
              <a:gd name="connsiteY2" fmla="*/ 390878 h 1347950"/>
              <a:gd name="connsiteX3" fmla="*/ 10164833 w 12204192"/>
              <a:gd name="connsiteY3" fmla="*/ 1723 h 1347950"/>
              <a:gd name="connsiteX4" fmla="*/ 12204192 w 12204192"/>
              <a:gd name="connsiteY4" fmla="*/ 415262 h 1347950"/>
              <a:gd name="connsiteX5" fmla="*/ 12192000 w 12204192"/>
              <a:gd name="connsiteY5" fmla="*/ 1347950 h 1347950"/>
              <a:gd name="connsiteX6" fmla="*/ 0 w 12204192"/>
              <a:gd name="connsiteY6" fmla="*/ 1347950 h 1347950"/>
              <a:gd name="connsiteX7" fmla="*/ 0 w 12204192"/>
              <a:gd name="connsiteY7" fmla="*/ 451838 h 1347950"/>
              <a:gd name="connsiteX0" fmla="*/ 0 w 12204192"/>
              <a:gd name="connsiteY0" fmla="*/ 450354 h 1346466"/>
              <a:gd name="connsiteX1" fmla="*/ 1914144 w 12204192"/>
              <a:gd name="connsiteY1" fmla="*/ 194322 h 1346466"/>
              <a:gd name="connsiteX2" fmla="*/ 5005804 w 12204192"/>
              <a:gd name="connsiteY2" fmla="*/ 463535 h 1346466"/>
              <a:gd name="connsiteX3" fmla="*/ 10164833 w 12204192"/>
              <a:gd name="connsiteY3" fmla="*/ 239 h 1346466"/>
              <a:gd name="connsiteX4" fmla="*/ 12204192 w 12204192"/>
              <a:gd name="connsiteY4" fmla="*/ 413778 h 1346466"/>
              <a:gd name="connsiteX5" fmla="*/ 12192000 w 12204192"/>
              <a:gd name="connsiteY5" fmla="*/ 1346466 h 1346466"/>
              <a:gd name="connsiteX6" fmla="*/ 0 w 12204192"/>
              <a:gd name="connsiteY6" fmla="*/ 1346466 h 1346466"/>
              <a:gd name="connsiteX7" fmla="*/ 0 w 12204192"/>
              <a:gd name="connsiteY7" fmla="*/ 450354 h 1346466"/>
              <a:gd name="connsiteX0" fmla="*/ 0 w 12204192"/>
              <a:gd name="connsiteY0" fmla="*/ 499736 h 1395848"/>
              <a:gd name="connsiteX1" fmla="*/ 1914144 w 12204192"/>
              <a:gd name="connsiteY1" fmla="*/ 243704 h 1395848"/>
              <a:gd name="connsiteX2" fmla="*/ 5005804 w 12204192"/>
              <a:gd name="connsiteY2" fmla="*/ 512917 h 1395848"/>
              <a:gd name="connsiteX3" fmla="*/ 9423428 w 12204192"/>
              <a:gd name="connsiteY3" fmla="*/ 194 h 1395848"/>
              <a:gd name="connsiteX4" fmla="*/ 12204192 w 12204192"/>
              <a:gd name="connsiteY4" fmla="*/ 463160 h 1395848"/>
              <a:gd name="connsiteX5" fmla="*/ 12192000 w 12204192"/>
              <a:gd name="connsiteY5" fmla="*/ 1395848 h 1395848"/>
              <a:gd name="connsiteX6" fmla="*/ 0 w 12204192"/>
              <a:gd name="connsiteY6" fmla="*/ 1395848 h 1395848"/>
              <a:gd name="connsiteX7" fmla="*/ 0 w 12204192"/>
              <a:gd name="connsiteY7" fmla="*/ 499736 h 1395848"/>
              <a:gd name="connsiteX0" fmla="*/ 0 w 12204192"/>
              <a:gd name="connsiteY0" fmla="*/ 512084 h 1408196"/>
              <a:gd name="connsiteX1" fmla="*/ 1914144 w 12204192"/>
              <a:gd name="connsiteY1" fmla="*/ 256052 h 1408196"/>
              <a:gd name="connsiteX2" fmla="*/ 5005804 w 12204192"/>
              <a:gd name="connsiteY2" fmla="*/ 525265 h 1408196"/>
              <a:gd name="connsiteX3" fmla="*/ 9275147 w 12204192"/>
              <a:gd name="connsiteY3" fmla="*/ 185 h 1408196"/>
              <a:gd name="connsiteX4" fmla="*/ 12204192 w 12204192"/>
              <a:gd name="connsiteY4" fmla="*/ 475508 h 1408196"/>
              <a:gd name="connsiteX5" fmla="*/ 12192000 w 12204192"/>
              <a:gd name="connsiteY5" fmla="*/ 1408196 h 1408196"/>
              <a:gd name="connsiteX6" fmla="*/ 0 w 12204192"/>
              <a:gd name="connsiteY6" fmla="*/ 1408196 h 1408196"/>
              <a:gd name="connsiteX7" fmla="*/ 0 w 12204192"/>
              <a:gd name="connsiteY7" fmla="*/ 512084 h 140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192" h="1408196">
                <a:moveTo>
                  <a:pt x="0" y="512084"/>
                </a:moveTo>
                <a:cubicBezTo>
                  <a:pt x="699008" y="280436"/>
                  <a:pt x="1129792" y="256052"/>
                  <a:pt x="1914144" y="256052"/>
                </a:cubicBezTo>
                <a:cubicBezTo>
                  <a:pt x="2564384" y="268244"/>
                  <a:pt x="3806924" y="549649"/>
                  <a:pt x="5005804" y="525265"/>
                </a:cubicBezTo>
                <a:cubicBezTo>
                  <a:pt x="6667980" y="537457"/>
                  <a:pt x="8075416" y="8478"/>
                  <a:pt x="9275147" y="185"/>
                </a:cubicBezTo>
                <a:cubicBezTo>
                  <a:pt x="10474878" y="-8108"/>
                  <a:pt x="11658023" y="263081"/>
                  <a:pt x="12204192" y="475508"/>
                </a:cubicBezTo>
                <a:lnTo>
                  <a:pt x="12192000" y="1408196"/>
                </a:lnTo>
                <a:lnTo>
                  <a:pt x="0" y="1408196"/>
                </a:lnTo>
                <a:lnTo>
                  <a:pt x="0" y="512084"/>
                </a:lnTo>
                <a:close/>
              </a:path>
            </a:pathLst>
          </a:cu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NO" sz="1400" b="0" i="0" u="none" strike="noStrike" cap="none" spc="0" normalizeH="0" baseline="0">
              <a:ln>
                <a:noFill/>
              </a:ln>
              <a:solidFill>
                <a:schemeClr val="accent2">
                  <a:lumOff val="-2549"/>
                </a:schemeClr>
              </a:solidFill>
              <a:effectLst/>
              <a:uFillTx/>
              <a:latin typeface="+mn-lt"/>
              <a:ea typeface="+mn-ea"/>
              <a:cs typeface="+mn-cs"/>
              <a:sym typeface="Work Sans"/>
            </a:endParaRPr>
          </a:p>
        </p:txBody>
      </p:sp>
      <p:pic>
        <p:nvPicPr>
          <p:cNvPr id="10" name="Bilde 16" descr="Bilde 16">
            <a:extLst>
              <a:ext uri="{FF2B5EF4-FFF2-40B4-BE49-F238E27FC236}">
                <a16:creationId xmlns:a16="http://schemas.microsoft.com/office/drawing/2014/main" id="{60A528B5-9AC0-DD4F-B4EB-3A629AE1E10A}"/>
              </a:ext>
            </a:extLst>
          </p:cNvPr>
          <p:cNvPicPr>
            <a:picLocks noChangeAspect="1"/>
          </p:cNvPicPr>
          <p:nvPr userDrawn="1"/>
        </p:nvPicPr>
        <p:blipFill>
          <a:blip r:embed="rId3"/>
          <a:stretch>
            <a:fillRect/>
          </a:stretch>
        </p:blipFill>
        <p:spPr>
          <a:xfrm>
            <a:off x="633897" y="6187528"/>
            <a:ext cx="1749601" cy="294130"/>
          </a:xfrm>
          <a:prstGeom prst="rect">
            <a:avLst/>
          </a:prstGeom>
          <a:ln w="12700">
            <a:miter lim="400000"/>
          </a:ln>
        </p:spPr>
      </p:pic>
      <p:sp>
        <p:nvSpPr>
          <p:cNvPr id="11" name="Title Text">
            <a:extLst>
              <a:ext uri="{FF2B5EF4-FFF2-40B4-BE49-F238E27FC236}">
                <a16:creationId xmlns:a16="http://schemas.microsoft.com/office/drawing/2014/main" id="{93510EC0-AC9F-674D-9986-DD1E9F4A4143}"/>
              </a:ext>
            </a:extLst>
          </p:cNvPr>
          <p:cNvSpPr txBox="1">
            <a:spLocks noGrp="1"/>
          </p:cNvSpPr>
          <p:nvPr>
            <p:ph type="title" hasCustomPrompt="1"/>
          </p:nvPr>
        </p:nvSpPr>
        <p:spPr>
          <a:xfrm>
            <a:off x="633678" y="1210962"/>
            <a:ext cx="5943313" cy="2467420"/>
          </a:xfrm>
          <a:prstGeom prst="rect">
            <a:avLst/>
          </a:prstGeom>
        </p:spPr>
        <p:txBody>
          <a:bodyPr anchor="b"/>
          <a:lstStyle>
            <a:lvl1pPr>
              <a:lnSpc>
                <a:spcPts val="5000"/>
              </a:lnSpc>
              <a:defRPr sz="4000">
                <a:solidFill>
                  <a:srgbClr val="FFFFFF"/>
                </a:solidFill>
              </a:defRPr>
            </a:lvl1pPr>
          </a:lstStyle>
          <a:p>
            <a:r>
              <a:t>Title Text</a:t>
            </a:r>
          </a:p>
        </p:txBody>
      </p:sp>
      <p:sp>
        <p:nvSpPr>
          <p:cNvPr id="12" name="Body Level One…">
            <a:extLst>
              <a:ext uri="{FF2B5EF4-FFF2-40B4-BE49-F238E27FC236}">
                <a16:creationId xmlns:a16="http://schemas.microsoft.com/office/drawing/2014/main" id="{125A5E14-B120-8A47-B72C-A796B17B4C11}"/>
              </a:ext>
            </a:extLst>
          </p:cNvPr>
          <p:cNvSpPr txBox="1">
            <a:spLocks noGrp="1"/>
          </p:cNvSpPr>
          <p:nvPr>
            <p:ph type="body" sz="quarter" idx="1" hasCustomPrompt="1"/>
          </p:nvPr>
        </p:nvSpPr>
        <p:spPr>
          <a:xfrm>
            <a:off x="634131" y="3865418"/>
            <a:ext cx="5943314" cy="1584385"/>
          </a:xfrm>
          <a:prstGeom prst="rect">
            <a:avLst/>
          </a:prstGeom>
        </p:spPr>
        <p:txBody>
          <a:bodyPr>
            <a:normAutofit/>
          </a:bodyPr>
          <a:lstStyle>
            <a:lvl1pPr marL="0" indent="0" algn="l" defTabSz="841247">
              <a:lnSpc>
                <a:spcPts val="4200"/>
              </a:lnSpc>
              <a:spcBef>
                <a:spcPts val="0"/>
              </a:spcBef>
              <a:buClrTx/>
              <a:buSzTx/>
              <a:buFontTx/>
              <a:buNone/>
              <a:defRPr sz="2500">
                <a:solidFill>
                  <a:schemeClr val="accent1"/>
                </a:solidFill>
              </a:defRPr>
            </a:lvl1pPr>
            <a:lvl2pPr marL="0" indent="0" algn="l" defTabSz="841247">
              <a:lnSpc>
                <a:spcPts val="4200"/>
              </a:lnSpc>
              <a:spcBef>
                <a:spcPts val="0"/>
              </a:spcBef>
              <a:buClrTx/>
              <a:buSzTx/>
              <a:buFontTx/>
              <a:buNone/>
              <a:defRPr sz="3200">
                <a:solidFill>
                  <a:schemeClr val="accent1"/>
                </a:solidFill>
              </a:defRPr>
            </a:lvl2pPr>
            <a:lvl3pPr marL="0" indent="0" algn="l" defTabSz="841247">
              <a:lnSpc>
                <a:spcPts val="4200"/>
              </a:lnSpc>
              <a:spcBef>
                <a:spcPts val="0"/>
              </a:spcBef>
              <a:buClrTx/>
              <a:buSzTx/>
              <a:buFontTx/>
              <a:buNone/>
              <a:defRPr sz="3200">
                <a:solidFill>
                  <a:schemeClr val="accent1"/>
                </a:solidFill>
              </a:defRPr>
            </a:lvl3pPr>
            <a:lvl4pPr marL="0" indent="0" algn="l" defTabSz="841247">
              <a:lnSpc>
                <a:spcPts val="4200"/>
              </a:lnSpc>
              <a:spcBef>
                <a:spcPts val="0"/>
              </a:spcBef>
              <a:buClrTx/>
              <a:buSzTx/>
              <a:buFontTx/>
              <a:buNone/>
              <a:defRPr sz="3200">
                <a:solidFill>
                  <a:schemeClr val="accent1"/>
                </a:solidFill>
              </a:defRPr>
            </a:lvl4pPr>
            <a:lvl5pPr marL="0" indent="0" algn="l" defTabSz="841247">
              <a:lnSpc>
                <a:spcPts val="4200"/>
              </a:lnSpc>
              <a:spcBef>
                <a:spcPts val="0"/>
              </a:spcBef>
              <a:buClrTx/>
              <a:buSzTx/>
              <a:buFontTx/>
              <a:buNone/>
              <a:defRPr sz="3200">
                <a:solidFill>
                  <a:schemeClr val="accent1"/>
                </a:solidFill>
              </a:defRPr>
            </a:lvl5pPr>
          </a:lstStyle>
          <a:p>
            <a:r>
              <a:t>Body Level One</a:t>
            </a:r>
          </a:p>
        </p:txBody>
      </p:sp>
    </p:spTree>
    <p:extLst>
      <p:ext uri="{BB962C8B-B14F-4D97-AF65-F5344CB8AC3E}">
        <p14:creationId xmlns:p14="http://schemas.microsoft.com/office/powerpoint/2010/main" val="257368022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50611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Full picture">
    <p:spTree>
      <p:nvGrpSpPr>
        <p:cNvPr id="1" name=""/>
        <p:cNvGrpSpPr/>
        <p:nvPr/>
      </p:nvGrpSpPr>
      <p:grpSpPr>
        <a:xfrm>
          <a:off x="0" y="0"/>
          <a:ext cx="0" cy="0"/>
          <a:chOff x="0" y="0"/>
          <a:chExt cx="0" cy="0"/>
        </a:xfrm>
      </p:grpSpPr>
      <p:pic>
        <p:nvPicPr>
          <p:cNvPr id="233" name="Bilde 16" descr="Bilde 16"/>
          <p:cNvPicPr>
            <a:picLocks noChangeAspect="1"/>
          </p:cNvPicPr>
          <p:nvPr/>
        </p:nvPicPr>
        <p:blipFill>
          <a:blip r:embed="rId2"/>
          <a:stretch>
            <a:fillRect/>
          </a:stretch>
        </p:blipFill>
        <p:spPr>
          <a:xfrm>
            <a:off x="633897" y="6187528"/>
            <a:ext cx="1749601" cy="294130"/>
          </a:xfrm>
          <a:prstGeom prst="rect">
            <a:avLst/>
          </a:prstGeom>
          <a:ln w="12700">
            <a:miter lim="400000"/>
          </a:ln>
        </p:spPr>
      </p:pic>
      <p:sp>
        <p:nvSpPr>
          <p:cNvPr id="234" name="dn-placeholder-full.png"/>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pic>
        <p:nvPicPr>
          <p:cNvPr id="235" name="Bilde 6" descr="Bilde 6"/>
          <p:cNvPicPr>
            <a:picLocks noChangeAspect="1"/>
          </p:cNvPicPr>
          <p:nvPr/>
        </p:nvPicPr>
        <p:blipFill>
          <a:blip r:embed="rId3"/>
          <a:srcRect l="17925"/>
          <a:stretch>
            <a:fillRect/>
          </a:stretch>
        </p:blipFill>
        <p:spPr>
          <a:xfrm>
            <a:off x="947738" y="6187528"/>
            <a:ext cx="1435416" cy="294129"/>
          </a:xfrm>
          <a:prstGeom prst="rect">
            <a:avLst/>
          </a:prstGeom>
          <a:ln w="12700">
            <a:miter lim="400000"/>
          </a:ln>
        </p:spPr>
      </p:pic>
      <p:pic>
        <p:nvPicPr>
          <p:cNvPr id="236" name="Bilde 7" descr="Bilde 7"/>
          <p:cNvPicPr>
            <a:picLocks noChangeAspect="1"/>
          </p:cNvPicPr>
          <p:nvPr/>
        </p:nvPicPr>
        <p:blipFill>
          <a:blip r:embed="rId4"/>
          <a:srcRect r="82062"/>
          <a:stretch>
            <a:fillRect/>
          </a:stretch>
        </p:blipFill>
        <p:spPr>
          <a:xfrm>
            <a:off x="633897" y="6187528"/>
            <a:ext cx="313843" cy="294129"/>
          </a:xfrm>
          <a:prstGeom prst="rect">
            <a:avLst/>
          </a:prstGeom>
          <a:ln w="12700">
            <a:miter lim="400000"/>
          </a:ln>
        </p:spPr>
      </p:pic>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756768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1832-3BA7-4CC6-89FF-81CEB98616EF}"/>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04063FA-1B9A-48F3-9489-ED717FEBD1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Footer Placeholder 4">
            <a:extLst>
              <a:ext uri="{FF2B5EF4-FFF2-40B4-BE49-F238E27FC236}">
                <a16:creationId xmlns:a16="http://schemas.microsoft.com/office/drawing/2014/main" id="{1C8200DC-5131-494D-B569-92E61F794E66}"/>
              </a:ext>
            </a:extLst>
          </p:cNvPr>
          <p:cNvSpPr>
            <a:spLocks noGrp="1"/>
          </p:cNvSpPr>
          <p:nvPr>
            <p:ph type="ftr" sz="quarter" idx="11"/>
          </p:nvPr>
        </p:nvSpPr>
        <p:spPr/>
        <p:txBody>
          <a:bodyPr/>
          <a:lstStyle/>
          <a:p>
            <a:r>
              <a:rPr lang="nb-NO"/>
              <a:t>digitalnorway.com</a:t>
            </a:r>
          </a:p>
        </p:txBody>
      </p:sp>
    </p:spTree>
    <p:extLst>
      <p:ext uri="{BB962C8B-B14F-4D97-AF65-F5344CB8AC3E}">
        <p14:creationId xmlns:p14="http://schemas.microsoft.com/office/powerpoint/2010/main" val="83356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Title and Content Yelllow">
    <p:bg>
      <p:bgPr>
        <a:solidFill>
          <a:schemeClr val="accent4"/>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633677" y="671674"/>
            <a:ext cx="10923735" cy="635044"/>
          </a:xfrm>
          <a:prstGeom prst="rect">
            <a:avLst/>
          </a:prstGeom>
        </p:spPr>
        <p:txBody>
          <a:bodyPr/>
          <a:lstStyle>
            <a:lvl1pPr>
              <a:defRPr>
                <a:solidFill>
                  <a:srgbClr val="333030"/>
                </a:solidFill>
              </a:defRPr>
            </a:lvl1pPr>
          </a:lstStyle>
          <a:p>
            <a:r>
              <a:t>Title Text</a:t>
            </a:r>
          </a:p>
        </p:txBody>
      </p:sp>
      <p:sp>
        <p:nvSpPr>
          <p:cNvPr id="43" name="Body Level One…"/>
          <p:cNvSpPr txBox="1">
            <a:spLocks noGrp="1"/>
          </p:cNvSpPr>
          <p:nvPr>
            <p:ph type="body" idx="1" hasCustomPrompt="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5" name="Bilde 7" descr="Bilde 7">
            <a:extLst>
              <a:ext uri="{FF2B5EF4-FFF2-40B4-BE49-F238E27FC236}">
                <a16:creationId xmlns:a16="http://schemas.microsoft.com/office/drawing/2014/main" id="{871CAD6B-C6EE-4349-9F55-AC594C554073}"/>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18319302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Title and Content Mint">
    <p:bg>
      <p:bgPr>
        <a:solidFill>
          <a:schemeClr val="accent5"/>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633677" y="671674"/>
            <a:ext cx="10923735" cy="635044"/>
          </a:xfrm>
          <a:prstGeom prst="rect">
            <a:avLst/>
          </a:prstGeom>
        </p:spPr>
        <p:txBody>
          <a:bodyPr/>
          <a:lstStyle>
            <a:lvl1pPr>
              <a:defRPr>
                <a:solidFill>
                  <a:schemeClr val="bg2">
                    <a:lumMod val="50000"/>
                  </a:schemeClr>
                </a:solidFill>
              </a:defRPr>
            </a:lvl1pPr>
          </a:lstStyle>
          <a:p>
            <a:r>
              <a:t>Title Text</a:t>
            </a:r>
          </a:p>
        </p:txBody>
      </p:sp>
      <p:sp>
        <p:nvSpPr>
          <p:cNvPr id="43" name="Body Level One…"/>
          <p:cNvSpPr txBox="1">
            <a:spLocks noGrp="1"/>
          </p:cNvSpPr>
          <p:nvPr>
            <p:ph type="body" idx="1" hasCustomPrompt="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5" name="Bilde 7" descr="Bilde 7">
            <a:extLst>
              <a:ext uri="{FF2B5EF4-FFF2-40B4-BE49-F238E27FC236}">
                <a16:creationId xmlns:a16="http://schemas.microsoft.com/office/drawing/2014/main" id="{871CAD6B-C6EE-4349-9F55-AC594C554073}"/>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31892283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Yellow Wave + Text">
    <p:bg>
      <p:bgPr>
        <a:solidFill>
          <a:srgbClr val="FFFFFF"/>
        </a:solidFill>
        <a:effectLst/>
      </p:bgPr>
    </p:bg>
    <p:spTree>
      <p:nvGrpSpPr>
        <p:cNvPr id="1" name=""/>
        <p:cNvGrpSpPr/>
        <p:nvPr/>
      </p:nvGrpSpPr>
      <p:grpSpPr>
        <a:xfrm>
          <a:off x="0" y="0"/>
          <a:ext cx="0" cy="0"/>
          <a:chOff x="0" y="0"/>
          <a:chExt cx="0" cy="0"/>
        </a:xfrm>
      </p:grpSpPr>
      <p:sp>
        <p:nvSpPr>
          <p:cNvPr id="139" name="Shape"/>
          <p:cNvSpPr/>
          <p:nvPr/>
        </p:nvSpPr>
        <p:spPr>
          <a:xfrm>
            <a:off x="-168696" y="-12701"/>
            <a:ext cx="7071623" cy="6870701"/>
          </a:xfrm>
          <a:custGeom>
            <a:avLst/>
            <a:gdLst/>
            <a:ahLst/>
            <a:cxnLst>
              <a:cxn ang="0">
                <a:pos x="wd2" y="hd2"/>
              </a:cxn>
              <a:cxn ang="5400000">
                <a:pos x="wd2" y="hd2"/>
              </a:cxn>
              <a:cxn ang="10800000">
                <a:pos x="wd2" y="hd2"/>
              </a:cxn>
              <a:cxn ang="16200000">
                <a:pos x="wd2" y="hd2"/>
              </a:cxn>
            </a:cxnLst>
            <a:rect l="0" t="0" r="r" b="b"/>
            <a:pathLst>
              <a:path w="21600" h="21600" extrusionOk="0">
                <a:moveTo>
                  <a:pt x="21600" y="28"/>
                </a:moveTo>
                <a:cubicBezTo>
                  <a:pt x="20672" y="1775"/>
                  <a:pt x="20258" y="3758"/>
                  <a:pt x="20408" y="5739"/>
                </a:cubicBezTo>
                <a:cubicBezTo>
                  <a:pt x="20561" y="7757"/>
                  <a:pt x="21298" y="9705"/>
                  <a:pt x="21230" y="11731"/>
                </a:cubicBezTo>
                <a:cubicBezTo>
                  <a:pt x="21156" y="13942"/>
                  <a:pt x="20130" y="15997"/>
                  <a:pt x="19932" y="18197"/>
                </a:cubicBezTo>
                <a:cubicBezTo>
                  <a:pt x="19829" y="19345"/>
                  <a:pt x="19954" y="20502"/>
                  <a:pt x="20300" y="21600"/>
                </a:cubicBezTo>
                <a:lnTo>
                  <a:pt x="229" y="21600"/>
                </a:lnTo>
                <a:cubicBezTo>
                  <a:pt x="273" y="18007"/>
                  <a:pt x="277" y="14413"/>
                  <a:pt x="239" y="10820"/>
                </a:cubicBezTo>
                <a:cubicBezTo>
                  <a:pt x="201" y="7212"/>
                  <a:pt x="121" y="3606"/>
                  <a:pt x="0" y="0"/>
                </a:cubicBezTo>
                <a:lnTo>
                  <a:pt x="21600" y="28"/>
                </a:lnTo>
                <a:close/>
              </a:path>
            </a:pathLst>
          </a:custGeom>
          <a:solidFill>
            <a:srgbClr val="FEDEA1"/>
          </a:solidFill>
          <a:ln w="12700">
            <a:miter lim="400000"/>
          </a:ln>
        </p:spPr>
        <p:txBody>
          <a:bodyPr lIns="45718" tIns="45718" rIns="45718" bIns="45718" anchor="ctr"/>
          <a:lstStyle/>
          <a:p>
            <a:pPr algn="l" defTabSz="457200">
              <a:defRPr sz="1200">
                <a:solidFill>
                  <a:srgbClr val="000000"/>
                </a:solidFill>
                <a:latin typeface="+mn-lt"/>
                <a:ea typeface="+mn-ea"/>
                <a:cs typeface="+mn-cs"/>
                <a:sym typeface="Work Sans"/>
              </a:defRPr>
            </a:pPr>
            <a:endParaRPr/>
          </a:p>
        </p:txBody>
      </p:sp>
      <p:sp>
        <p:nvSpPr>
          <p:cNvPr id="140" name="Body Level One…"/>
          <p:cNvSpPr txBox="1">
            <a:spLocks noGrp="1"/>
          </p:cNvSpPr>
          <p:nvPr>
            <p:ph type="body" sz="quarter" idx="1" hasCustomPrompt="1"/>
          </p:nvPr>
        </p:nvSpPr>
        <p:spPr>
          <a:xfrm>
            <a:off x="633679" y="2423515"/>
            <a:ext cx="4767695" cy="2548636"/>
          </a:xfrm>
          <a:prstGeom prst="rect">
            <a:avLst/>
          </a:prstGeom>
        </p:spPr>
        <p:txBody>
          <a:bodyPr lIns="45718" tIns="45718" rIns="45718" bIns="45718"/>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9" name="Bilde 7" descr="Bilde 7">
            <a:extLst>
              <a:ext uri="{FF2B5EF4-FFF2-40B4-BE49-F238E27FC236}">
                <a16:creationId xmlns:a16="http://schemas.microsoft.com/office/drawing/2014/main" id="{ADF73993-9988-E847-87FC-7C143EC645B2}"/>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
        <p:nvSpPr>
          <p:cNvPr id="10" name="Title Text">
            <a:extLst>
              <a:ext uri="{FF2B5EF4-FFF2-40B4-BE49-F238E27FC236}">
                <a16:creationId xmlns:a16="http://schemas.microsoft.com/office/drawing/2014/main" id="{852AEFDC-6B82-0241-BAD3-4EC09DA1B013}"/>
              </a:ext>
            </a:extLst>
          </p:cNvPr>
          <p:cNvSpPr txBox="1">
            <a:spLocks noGrp="1"/>
          </p:cNvSpPr>
          <p:nvPr>
            <p:ph type="title" hasCustomPrompt="1"/>
          </p:nvPr>
        </p:nvSpPr>
        <p:spPr>
          <a:xfrm>
            <a:off x="633679" y="671674"/>
            <a:ext cx="4842606" cy="939196"/>
          </a:xfrm>
          <a:prstGeom prst="rect">
            <a:avLst/>
          </a:prstGeom>
        </p:spPr>
        <p:txBody>
          <a:bodyPr/>
          <a:lstStyle>
            <a:lvl1pPr>
              <a:defRPr>
                <a:solidFill>
                  <a:schemeClr val="bg2">
                    <a:lumMod val="50000"/>
                  </a:schemeClr>
                </a:solidFill>
              </a:defRPr>
            </a:lvl1pPr>
          </a:lstStyle>
          <a:p>
            <a:r>
              <a:t>Title Text</a:t>
            </a:r>
          </a:p>
        </p:txBody>
      </p:sp>
      <p:sp>
        <p:nvSpPr>
          <p:cNvPr id="11" name="Body Level One…">
            <a:extLst>
              <a:ext uri="{FF2B5EF4-FFF2-40B4-BE49-F238E27FC236}">
                <a16:creationId xmlns:a16="http://schemas.microsoft.com/office/drawing/2014/main" id="{24160D71-5E0B-A04B-ABF5-6D2588C2A91F}"/>
              </a:ext>
            </a:extLst>
          </p:cNvPr>
          <p:cNvSpPr txBox="1">
            <a:spLocks noGrp="1"/>
          </p:cNvSpPr>
          <p:nvPr>
            <p:ph type="body" sz="quarter" idx="21"/>
          </p:nvPr>
        </p:nvSpPr>
        <p:spPr>
          <a:xfrm>
            <a:off x="7320136" y="2423515"/>
            <a:ext cx="4536504" cy="2990538"/>
          </a:xfrm>
          <a:prstGeom prst="rect">
            <a:avLst/>
          </a:prstGeom>
        </p:spPr>
        <p:txBody>
          <a:bodyPr/>
          <a:lstStyle>
            <a:lvl1pPr>
              <a:defRPr>
                <a:solidFill>
                  <a:srgbClr val="000000"/>
                </a:solidFill>
              </a:defRPr>
            </a:lvl1pPr>
          </a:lstStyle>
          <a:p>
            <a:endParaRPr/>
          </a:p>
        </p:txBody>
      </p:sp>
    </p:spTree>
    <p:extLst>
      <p:ext uri="{BB962C8B-B14F-4D97-AF65-F5344CB8AC3E}">
        <p14:creationId xmlns:p14="http://schemas.microsoft.com/office/powerpoint/2010/main" val="1889406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rown Wave">
    <p:bg>
      <p:bgPr>
        <a:solidFill>
          <a:srgbClr val="FFFFFF"/>
        </a:solidFill>
        <a:effectLst/>
      </p:bgPr>
    </p:bg>
    <p:spTree>
      <p:nvGrpSpPr>
        <p:cNvPr id="1" name=""/>
        <p:cNvGrpSpPr/>
        <p:nvPr/>
      </p:nvGrpSpPr>
      <p:grpSpPr>
        <a:xfrm>
          <a:off x="0" y="0"/>
          <a:ext cx="0" cy="0"/>
          <a:chOff x="0" y="0"/>
          <a:chExt cx="0" cy="0"/>
        </a:xfrm>
      </p:grpSpPr>
      <p:sp>
        <p:nvSpPr>
          <p:cNvPr id="151" name="Shape"/>
          <p:cNvSpPr/>
          <p:nvPr/>
        </p:nvSpPr>
        <p:spPr>
          <a:xfrm>
            <a:off x="-456728" y="0"/>
            <a:ext cx="7369552" cy="6870701"/>
          </a:xfrm>
          <a:custGeom>
            <a:avLst/>
            <a:gdLst/>
            <a:ahLst/>
            <a:cxnLst>
              <a:cxn ang="0">
                <a:pos x="wd2" y="hd2"/>
              </a:cxn>
              <a:cxn ang="5400000">
                <a:pos x="wd2" y="hd2"/>
              </a:cxn>
              <a:cxn ang="10800000">
                <a:pos x="wd2" y="hd2"/>
              </a:cxn>
              <a:cxn ang="16200000">
                <a:pos x="wd2" y="hd2"/>
              </a:cxn>
            </a:cxnLst>
            <a:rect l="0" t="0" r="r" b="b"/>
            <a:pathLst>
              <a:path w="21600" h="21600" extrusionOk="0">
                <a:moveTo>
                  <a:pt x="21600" y="28"/>
                </a:moveTo>
                <a:cubicBezTo>
                  <a:pt x="20672" y="1775"/>
                  <a:pt x="20258" y="3758"/>
                  <a:pt x="20408" y="5739"/>
                </a:cubicBezTo>
                <a:cubicBezTo>
                  <a:pt x="20561" y="7757"/>
                  <a:pt x="21298" y="9705"/>
                  <a:pt x="21230" y="11731"/>
                </a:cubicBezTo>
                <a:cubicBezTo>
                  <a:pt x="21156" y="13942"/>
                  <a:pt x="20131" y="15997"/>
                  <a:pt x="19933" y="18197"/>
                </a:cubicBezTo>
                <a:cubicBezTo>
                  <a:pt x="19829" y="19345"/>
                  <a:pt x="19954" y="20502"/>
                  <a:pt x="20300" y="21600"/>
                </a:cubicBezTo>
                <a:lnTo>
                  <a:pt x="0" y="21600"/>
                </a:lnTo>
                <a:cubicBezTo>
                  <a:pt x="32" y="18007"/>
                  <a:pt x="48" y="14413"/>
                  <a:pt x="49" y="10820"/>
                </a:cubicBezTo>
                <a:cubicBezTo>
                  <a:pt x="49" y="7213"/>
                  <a:pt x="34" y="3607"/>
                  <a:pt x="4" y="0"/>
                </a:cubicBezTo>
                <a:lnTo>
                  <a:pt x="21600" y="28"/>
                </a:lnTo>
                <a:close/>
              </a:path>
            </a:pathLst>
          </a:custGeom>
          <a:solidFill>
            <a:srgbClr val="F0E8E1"/>
          </a:solidFill>
          <a:ln w="12700">
            <a:miter lim="400000"/>
          </a:ln>
        </p:spPr>
        <p:txBody>
          <a:bodyPr lIns="45718" tIns="45718" rIns="45718" bIns="45718" anchor="ctr"/>
          <a:lstStyle/>
          <a:p>
            <a:pPr algn="l" defTabSz="457200">
              <a:defRPr sz="1200">
                <a:solidFill>
                  <a:srgbClr val="000000"/>
                </a:solidFill>
                <a:latin typeface="+mn-lt"/>
                <a:ea typeface="+mn-ea"/>
                <a:cs typeface="+mn-cs"/>
                <a:sym typeface="Work Sans"/>
              </a:defRPr>
            </a:pPr>
            <a:endParaRPr/>
          </a:p>
        </p:txBody>
      </p:sp>
      <p:sp>
        <p:nvSpPr>
          <p:cNvPr id="156" name="Slide Number"/>
          <p:cNvSpPr txBox="1">
            <a:spLocks noGrp="1"/>
          </p:cNvSpPr>
          <p:nvPr>
            <p:ph type="sldNum" sz="quarter" idx="2"/>
          </p:nvPr>
        </p:nvSpPr>
        <p:spPr>
          <a:xfrm>
            <a:off x="8593876" y="6209032"/>
            <a:ext cx="287449" cy="294637"/>
          </a:xfrm>
          <a:prstGeom prst="rect">
            <a:avLst/>
          </a:prstGeom>
        </p:spPr>
        <p:txBody>
          <a:bodyPr/>
          <a:lstStyle/>
          <a:p>
            <a:fld id="{86CB4B4D-7CA3-9044-876B-883B54F8677D}" type="slidenum">
              <a:rPr/>
              <a:t>‹#›</a:t>
            </a:fld>
            <a:endParaRPr/>
          </a:p>
        </p:txBody>
      </p:sp>
      <p:pic>
        <p:nvPicPr>
          <p:cNvPr id="11" name="Bilde 7" descr="Bilde 7">
            <a:extLst>
              <a:ext uri="{FF2B5EF4-FFF2-40B4-BE49-F238E27FC236}">
                <a16:creationId xmlns:a16="http://schemas.microsoft.com/office/drawing/2014/main" id="{98D5EDDE-2B71-6845-9A1C-84BF493D0767}"/>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
        <p:nvSpPr>
          <p:cNvPr id="7" name="Body Level One…">
            <a:extLst>
              <a:ext uri="{FF2B5EF4-FFF2-40B4-BE49-F238E27FC236}">
                <a16:creationId xmlns:a16="http://schemas.microsoft.com/office/drawing/2014/main" id="{A5053350-21EF-6947-A648-7F606802E7E8}"/>
              </a:ext>
            </a:extLst>
          </p:cNvPr>
          <p:cNvSpPr txBox="1">
            <a:spLocks noGrp="1"/>
          </p:cNvSpPr>
          <p:nvPr>
            <p:ph type="body" sz="quarter" idx="10" hasCustomPrompt="1"/>
          </p:nvPr>
        </p:nvSpPr>
        <p:spPr>
          <a:xfrm>
            <a:off x="633679" y="2423515"/>
            <a:ext cx="4767695" cy="2548636"/>
          </a:xfrm>
          <a:prstGeom prst="rect">
            <a:avLst/>
          </a:prstGeom>
        </p:spPr>
        <p:txBody>
          <a:bodyPr lIns="45718" tIns="45718" rIns="45718" bIns="45718"/>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8" name="Title Text">
            <a:extLst>
              <a:ext uri="{FF2B5EF4-FFF2-40B4-BE49-F238E27FC236}">
                <a16:creationId xmlns:a16="http://schemas.microsoft.com/office/drawing/2014/main" id="{13FA0315-5AC6-2740-ABAF-526B0165CE74}"/>
              </a:ext>
            </a:extLst>
          </p:cNvPr>
          <p:cNvSpPr txBox="1">
            <a:spLocks/>
          </p:cNvSpPr>
          <p:nvPr userDrawn="1"/>
        </p:nvSpPr>
        <p:spPr>
          <a:xfrm>
            <a:off x="633679" y="671674"/>
            <a:ext cx="4842606" cy="93919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0" marR="0" indent="0" algn="l" defTabSz="841247" rtl="0" latinLnBrk="0">
              <a:lnSpc>
                <a:spcPts val="4200"/>
              </a:lnSpc>
              <a:spcBef>
                <a:spcPts val="0"/>
              </a:spcBef>
              <a:spcAft>
                <a:spcPts val="0"/>
              </a:spcAft>
              <a:buClrTx/>
              <a:buSzTx/>
              <a:buFontTx/>
              <a:buNone/>
              <a:tabLst/>
              <a:defRPr sz="3200" b="0" i="0" u="none" strike="noStrike" cap="none" spc="0" baseline="0">
                <a:solidFill>
                  <a:schemeClr val="bg2">
                    <a:lumMod val="50000"/>
                  </a:schemeClr>
                </a:solidFill>
                <a:uFillTx/>
                <a:latin typeface="Poppins Bold"/>
                <a:ea typeface="Poppins Bold"/>
                <a:cs typeface="Poppins Bold"/>
                <a:sym typeface="Poppins Bold"/>
              </a:defRPr>
            </a:lvl1pPr>
            <a:lvl2pPr marL="487680" marR="0" indent="-48768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2pPr>
            <a:lvl3pPr marL="487680" marR="0" indent="-48768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3pPr>
            <a:lvl4pPr marL="487680" marR="0" indent="-48768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4pPr>
            <a:lvl5pPr marL="487680" marR="0" indent="-48768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5pPr>
            <a:lvl6pPr marL="406400" marR="0" indent="-40640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6pPr>
            <a:lvl7pPr marL="406400" marR="0" indent="-40640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7pPr>
            <a:lvl8pPr marL="406400" marR="0" indent="-40640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8pPr>
            <a:lvl9pPr marL="406400" marR="0" indent="-40640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9pPr>
          </a:lstStyle>
          <a:p>
            <a:pPr hangingPunct="1"/>
            <a:r>
              <a:rPr lang="en-GB"/>
              <a:t>Title Text</a:t>
            </a:r>
          </a:p>
        </p:txBody>
      </p:sp>
    </p:spTree>
    <p:extLst>
      <p:ext uri="{BB962C8B-B14F-4D97-AF65-F5344CB8AC3E}">
        <p14:creationId xmlns:p14="http://schemas.microsoft.com/office/powerpoint/2010/main" val="53271995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Green Wave">
    <p:bg>
      <p:bgPr>
        <a:solidFill>
          <a:schemeClr val="accent2"/>
        </a:solidFill>
        <a:effectLst/>
      </p:bgPr>
    </p:bg>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pic>
        <p:nvPicPr>
          <p:cNvPr id="7" name="Bilde 7" descr="Bilde 7">
            <a:extLst>
              <a:ext uri="{FF2B5EF4-FFF2-40B4-BE49-F238E27FC236}">
                <a16:creationId xmlns:a16="http://schemas.microsoft.com/office/drawing/2014/main" id="{18AAA945-8D07-7B44-B1DE-76E72F2238D5}"/>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
        <p:nvSpPr>
          <p:cNvPr id="9" name="Text Placeholder 16">
            <a:extLst>
              <a:ext uri="{FF2B5EF4-FFF2-40B4-BE49-F238E27FC236}">
                <a16:creationId xmlns:a16="http://schemas.microsoft.com/office/drawing/2014/main" id="{60F6234C-F5B3-2247-BA9C-069AA7798C12}"/>
              </a:ext>
            </a:extLst>
          </p:cNvPr>
          <p:cNvSpPr>
            <a:spLocks noGrp="1"/>
          </p:cNvSpPr>
          <p:nvPr>
            <p:ph type="body" sz="quarter" idx="12"/>
          </p:nvPr>
        </p:nvSpPr>
        <p:spPr>
          <a:xfrm>
            <a:off x="4994032" y="-13855"/>
            <a:ext cx="7211824" cy="6871855"/>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223981 w 7081981"/>
              <a:gd name="connsiteY0" fmla="*/ 0 h 6858000"/>
              <a:gd name="connsiteX1" fmla="*/ 7081981 w 7081981"/>
              <a:gd name="connsiteY1" fmla="*/ 0 h 6858000"/>
              <a:gd name="connsiteX2" fmla="*/ 7081981 w 7081981"/>
              <a:gd name="connsiteY2" fmla="*/ 6858000 h 6858000"/>
              <a:gd name="connsiteX3" fmla="*/ 223981 w 7081981"/>
              <a:gd name="connsiteY3" fmla="*/ 6858000 h 6858000"/>
              <a:gd name="connsiteX4" fmla="*/ 0 w 7081981"/>
              <a:gd name="connsiteY4" fmla="*/ 1143331 h 6858000"/>
              <a:gd name="connsiteX5" fmla="*/ 223981 w 7081981"/>
              <a:gd name="connsiteY5"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268874 w 7350855"/>
              <a:gd name="connsiteY5" fmla="*/ 1143331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389120 w 7247120"/>
              <a:gd name="connsiteY0" fmla="*/ 0 h 6858000"/>
              <a:gd name="connsiteX1" fmla="*/ 7247120 w 7247120"/>
              <a:gd name="connsiteY1" fmla="*/ 0 h 6858000"/>
              <a:gd name="connsiteX2" fmla="*/ 7247120 w 7247120"/>
              <a:gd name="connsiteY2" fmla="*/ 6858000 h 6858000"/>
              <a:gd name="connsiteX3" fmla="*/ 389120 w 7247120"/>
              <a:gd name="connsiteY3" fmla="*/ 6858000 h 6858000"/>
              <a:gd name="connsiteX4" fmla="*/ 1010268 w 7247120"/>
              <a:gd name="connsiteY4" fmla="*/ 3470895 h 6858000"/>
              <a:gd name="connsiteX5" fmla="*/ 95867 w 7247120"/>
              <a:gd name="connsiteY5" fmla="*/ 1628240 h 6858000"/>
              <a:gd name="connsiteX6" fmla="*/ 389120 w 7247120"/>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69444 w 7327444"/>
              <a:gd name="connsiteY0" fmla="*/ 0 h 6858000"/>
              <a:gd name="connsiteX1" fmla="*/ 7327444 w 7327444"/>
              <a:gd name="connsiteY1" fmla="*/ 0 h 6858000"/>
              <a:gd name="connsiteX2" fmla="*/ 7327444 w 7327444"/>
              <a:gd name="connsiteY2" fmla="*/ 6858000 h 6858000"/>
              <a:gd name="connsiteX3" fmla="*/ 469444 w 7327444"/>
              <a:gd name="connsiteY3" fmla="*/ 6858000 h 6858000"/>
              <a:gd name="connsiteX4" fmla="*/ 688810 w 7327444"/>
              <a:gd name="connsiteY4" fmla="*/ 4302167 h 6858000"/>
              <a:gd name="connsiteX5" fmla="*/ 176191 w 7327444"/>
              <a:gd name="connsiteY5" fmla="*/ 1628240 h 6858000"/>
              <a:gd name="connsiteX6" fmla="*/ 469444 w 7327444"/>
              <a:gd name="connsiteY6" fmla="*/ 0 h 6858000"/>
              <a:gd name="connsiteX0" fmla="*/ 475444 w 7333444"/>
              <a:gd name="connsiteY0" fmla="*/ 0 h 6858000"/>
              <a:gd name="connsiteX1" fmla="*/ 7333444 w 7333444"/>
              <a:gd name="connsiteY1" fmla="*/ 0 h 6858000"/>
              <a:gd name="connsiteX2" fmla="*/ 7333444 w 7333444"/>
              <a:gd name="connsiteY2" fmla="*/ 6858000 h 6858000"/>
              <a:gd name="connsiteX3" fmla="*/ 475444 w 7333444"/>
              <a:gd name="connsiteY3" fmla="*/ 6858000 h 6858000"/>
              <a:gd name="connsiteX4" fmla="*/ 667101 w 7333444"/>
              <a:gd name="connsiteY4" fmla="*/ 4357585 h 6858000"/>
              <a:gd name="connsiteX5" fmla="*/ 182191 w 7333444"/>
              <a:gd name="connsiteY5" fmla="*/ 1628240 h 6858000"/>
              <a:gd name="connsiteX6" fmla="*/ 475444 w 7333444"/>
              <a:gd name="connsiteY6" fmla="*/ 0 h 6858000"/>
              <a:gd name="connsiteX0" fmla="*/ 293253 w 7151253"/>
              <a:gd name="connsiteY0" fmla="*/ 0 h 6858000"/>
              <a:gd name="connsiteX1" fmla="*/ 7151253 w 7151253"/>
              <a:gd name="connsiteY1" fmla="*/ 0 h 6858000"/>
              <a:gd name="connsiteX2" fmla="*/ 7151253 w 7151253"/>
              <a:gd name="connsiteY2" fmla="*/ 6858000 h 6858000"/>
              <a:gd name="connsiteX3" fmla="*/ 667326 w 7151253"/>
              <a:gd name="connsiteY3" fmla="*/ 6844146 h 6858000"/>
              <a:gd name="connsiteX4" fmla="*/ 484910 w 7151253"/>
              <a:gd name="connsiteY4" fmla="*/ 4357585 h 6858000"/>
              <a:gd name="connsiteX5" fmla="*/ 0 w 7151253"/>
              <a:gd name="connsiteY5" fmla="*/ 1628240 h 6858000"/>
              <a:gd name="connsiteX6" fmla="*/ 293253 w 7151253"/>
              <a:gd name="connsiteY6" fmla="*/ 0 h 6858000"/>
              <a:gd name="connsiteX0" fmla="*/ 475444 w 7333444"/>
              <a:gd name="connsiteY0" fmla="*/ 0 h 6858001"/>
              <a:gd name="connsiteX1" fmla="*/ 7333444 w 7333444"/>
              <a:gd name="connsiteY1" fmla="*/ 0 h 6858001"/>
              <a:gd name="connsiteX2" fmla="*/ 7333444 w 7333444"/>
              <a:gd name="connsiteY2" fmla="*/ 6858000 h 6858001"/>
              <a:gd name="connsiteX3" fmla="*/ 475445 w 7333444"/>
              <a:gd name="connsiteY3" fmla="*/ 6858001 h 6858001"/>
              <a:gd name="connsiteX4" fmla="*/ 667101 w 7333444"/>
              <a:gd name="connsiteY4" fmla="*/ 4357585 h 6858001"/>
              <a:gd name="connsiteX5" fmla="*/ 182191 w 7333444"/>
              <a:gd name="connsiteY5" fmla="*/ 1628240 h 6858001"/>
              <a:gd name="connsiteX6" fmla="*/ 475444 w 7333444"/>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40328 w 7151253"/>
              <a:gd name="connsiteY4" fmla="*/ 40527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12619 w 7151253"/>
              <a:gd name="connsiteY4" fmla="*/ 3997367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98764 w 7151253"/>
              <a:gd name="connsiteY4" fmla="*/ 4025076 h 6858001"/>
              <a:gd name="connsiteX5" fmla="*/ 0 w 7151253"/>
              <a:gd name="connsiteY5" fmla="*/ 1628240 h 6858001"/>
              <a:gd name="connsiteX6" fmla="*/ 293253 w 7151253"/>
              <a:gd name="connsiteY6" fmla="*/ 0 h 6858001"/>
              <a:gd name="connsiteX0" fmla="*/ 639616 w 7151253"/>
              <a:gd name="connsiteY0" fmla="*/ 0 h 6885710"/>
              <a:gd name="connsiteX1" fmla="*/ 7151253 w 7151253"/>
              <a:gd name="connsiteY1" fmla="*/ 27709 h 6885710"/>
              <a:gd name="connsiteX2" fmla="*/ 7151253 w 7151253"/>
              <a:gd name="connsiteY2" fmla="*/ 6885709 h 6885710"/>
              <a:gd name="connsiteX3" fmla="*/ 293254 w 7151253"/>
              <a:gd name="connsiteY3" fmla="*/ 6885710 h 6885710"/>
              <a:gd name="connsiteX4" fmla="*/ 498764 w 7151253"/>
              <a:gd name="connsiteY4" fmla="*/ 4052785 h 6885710"/>
              <a:gd name="connsiteX5" fmla="*/ 0 w 7151253"/>
              <a:gd name="connsiteY5" fmla="*/ 1655949 h 6885710"/>
              <a:gd name="connsiteX6" fmla="*/ 639616 w 7151253"/>
              <a:gd name="connsiteY6" fmla="*/ 0 h 6885710"/>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20527"/>
              <a:gd name="connsiteY0" fmla="*/ 13854 h 6885710"/>
              <a:gd name="connsiteX1" fmla="*/ 7220527 w 7220527"/>
              <a:gd name="connsiteY1" fmla="*/ 0 h 6885710"/>
              <a:gd name="connsiteX2" fmla="*/ 7206672 w 7220527"/>
              <a:gd name="connsiteY2" fmla="*/ 6885709 h 6885710"/>
              <a:gd name="connsiteX3" fmla="*/ 348673 w 7220527"/>
              <a:gd name="connsiteY3" fmla="*/ 6885710 h 6885710"/>
              <a:gd name="connsiteX4" fmla="*/ 554183 w 7220527"/>
              <a:gd name="connsiteY4" fmla="*/ 4052785 h 6885710"/>
              <a:gd name="connsiteX5" fmla="*/ 0 w 7220527"/>
              <a:gd name="connsiteY5" fmla="*/ 1531259 h 6885710"/>
              <a:gd name="connsiteX6" fmla="*/ 417944 w 7220527"/>
              <a:gd name="connsiteY6" fmla="*/ 13854 h 6885710"/>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941128"/>
              <a:gd name="connsiteX1" fmla="*/ 7220527 w 7220527"/>
              <a:gd name="connsiteY1" fmla="*/ 13855 h 6941128"/>
              <a:gd name="connsiteX2" fmla="*/ 7192817 w 7220527"/>
              <a:gd name="connsiteY2" fmla="*/ 6941128 h 6941128"/>
              <a:gd name="connsiteX3" fmla="*/ 348673 w 7220527"/>
              <a:gd name="connsiteY3" fmla="*/ 6899565 h 6941128"/>
              <a:gd name="connsiteX4" fmla="*/ 554183 w 7220527"/>
              <a:gd name="connsiteY4" fmla="*/ 4066640 h 6941128"/>
              <a:gd name="connsiteX5" fmla="*/ 0 w 7220527"/>
              <a:gd name="connsiteY5" fmla="*/ 1545114 h 6941128"/>
              <a:gd name="connsiteX6" fmla="*/ 459508 w 7220527"/>
              <a:gd name="connsiteY6" fmla="*/ 0 h 6941128"/>
              <a:gd name="connsiteX0" fmla="*/ 459508 w 7220527"/>
              <a:gd name="connsiteY0" fmla="*/ 0 h 6941128"/>
              <a:gd name="connsiteX1" fmla="*/ 7220527 w 7220527"/>
              <a:gd name="connsiteY1" fmla="*/ 13855 h 6941128"/>
              <a:gd name="connsiteX2" fmla="*/ 7192817 w 7220527"/>
              <a:gd name="connsiteY2" fmla="*/ 6941128 h 6941128"/>
              <a:gd name="connsiteX3" fmla="*/ 334818 w 7220527"/>
              <a:gd name="connsiteY3" fmla="*/ 6941128 h 6941128"/>
              <a:gd name="connsiteX4" fmla="*/ 554183 w 7220527"/>
              <a:gd name="connsiteY4" fmla="*/ 4066640 h 6941128"/>
              <a:gd name="connsiteX5" fmla="*/ 0 w 7220527"/>
              <a:gd name="connsiteY5" fmla="*/ 1545114 h 6941128"/>
              <a:gd name="connsiteX6" fmla="*/ 459508 w 7220527"/>
              <a:gd name="connsiteY6" fmla="*/ 0 h 694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0527" h="6941128">
                <a:moveTo>
                  <a:pt x="459508" y="0"/>
                </a:moveTo>
                <a:lnTo>
                  <a:pt x="7220527" y="13855"/>
                </a:lnTo>
                <a:cubicBezTo>
                  <a:pt x="7215909" y="2309091"/>
                  <a:pt x="7197435" y="4645892"/>
                  <a:pt x="7192817" y="6941128"/>
                </a:cubicBezTo>
                <a:lnTo>
                  <a:pt x="334818" y="6941128"/>
                </a:lnTo>
                <a:cubicBezTo>
                  <a:pt x="-247456" y="5573047"/>
                  <a:pt x="536095" y="4866685"/>
                  <a:pt x="554183" y="4066640"/>
                </a:cubicBezTo>
                <a:cubicBezTo>
                  <a:pt x="586125" y="3197323"/>
                  <a:pt x="20399" y="2663923"/>
                  <a:pt x="0" y="1545114"/>
                </a:cubicBezTo>
                <a:cubicBezTo>
                  <a:pt x="768" y="988513"/>
                  <a:pt x="140084" y="750565"/>
                  <a:pt x="459508" y="0"/>
                </a:cubicBezTo>
                <a:close/>
              </a:path>
            </a:pathLst>
          </a:custGeom>
          <a:solidFill>
            <a:schemeClr val="bg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080000" anchor="ct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2" name="Title 1">
            <a:extLst>
              <a:ext uri="{FF2B5EF4-FFF2-40B4-BE49-F238E27FC236}">
                <a16:creationId xmlns:a16="http://schemas.microsoft.com/office/drawing/2014/main" id="{F0BAC583-A453-974F-B325-DAEBFD73631B}"/>
              </a:ext>
            </a:extLst>
          </p:cNvPr>
          <p:cNvSpPr>
            <a:spLocks noGrp="1"/>
          </p:cNvSpPr>
          <p:nvPr>
            <p:ph type="title"/>
          </p:nvPr>
        </p:nvSpPr>
        <p:spPr>
          <a:xfrm>
            <a:off x="634131" y="671673"/>
            <a:ext cx="4359900" cy="5126226"/>
          </a:xfrm>
        </p:spPr>
        <p:txBody>
          <a:bodyPr anchor="ctr" anchorCtr="0"/>
          <a:lstStyle>
            <a:lvl1pPr>
              <a:defRPr>
                <a:solidFill>
                  <a:schemeClr val="bg1"/>
                </a:solidFill>
              </a:defRPr>
            </a:lvl1pPr>
          </a:lstStyle>
          <a:p>
            <a:r>
              <a:rPr lang="en-GB"/>
              <a:t>Click to edit Master title style</a:t>
            </a:r>
            <a:endParaRPr lang="en-NO"/>
          </a:p>
        </p:txBody>
      </p:sp>
    </p:spTree>
    <p:extLst>
      <p:ext uri="{BB962C8B-B14F-4D97-AF65-F5344CB8AC3E}">
        <p14:creationId xmlns:p14="http://schemas.microsoft.com/office/powerpoint/2010/main" val="1393714410"/>
      </p:ext>
    </p:extLst>
  </p:cSld>
  <p:clrMapOvr>
    <a:overrideClrMapping bg1="lt1" tx1="dk1" bg2="lt2" tx2="dk2" accent1="accent1" accent2="accent2" accent3="accent3" accent4="accent4" accent5="accent5" accent6="accent6" hlink="hlink" folHlink="folHlink"/>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Yellow Wave">
    <p:bg>
      <p:bgPr>
        <a:solidFill>
          <a:schemeClr val="accent4"/>
        </a:solidFill>
        <a:effectLst/>
      </p:bgPr>
    </p:bg>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17" name="Text Placeholder 16">
            <a:extLst>
              <a:ext uri="{FF2B5EF4-FFF2-40B4-BE49-F238E27FC236}">
                <a16:creationId xmlns:a16="http://schemas.microsoft.com/office/drawing/2014/main" id="{F4E3B542-0520-D244-A0C9-8B474AB97D64}"/>
              </a:ext>
            </a:extLst>
          </p:cNvPr>
          <p:cNvSpPr>
            <a:spLocks noGrp="1"/>
          </p:cNvSpPr>
          <p:nvPr>
            <p:ph type="body" sz="quarter" idx="12"/>
          </p:nvPr>
        </p:nvSpPr>
        <p:spPr>
          <a:xfrm>
            <a:off x="4985328" y="0"/>
            <a:ext cx="7220527"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223981 w 7081981"/>
              <a:gd name="connsiteY0" fmla="*/ 0 h 6858000"/>
              <a:gd name="connsiteX1" fmla="*/ 7081981 w 7081981"/>
              <a:gd name="connsiteY1" fmla="*/ 0 h 6858000"/>
              <a:gd name="connsiteX2" fmla="*/ 7081981 w 7081981"/>
              <a:gd name="connsiteY2" fmla="*/ 6858000 h 6858000"/>
              <a:gd name="connsiteX3" fmla="*/ 223981 w 7081981"/>
              <a:gd name="connsiteY3" fmla="*/ 6858000 h 6858000"/>
              <a:gd name="connsiteX4" fmla="*/ 0 w 7081981"/>
              <a:gd name="connsiteY4" fmla="*/ 1143331 h 6858000"/>
              <a:gd name="connsiteX5" fmla="*/ 223981 w 7081981"/>
              <a:gd name="connsiteY5"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268874 w 7350855"/>
              <a:gd name="connsiteY5" fmla="*/ 1143331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389120 w 7247120"/>
              <a:gd name="connsiteY0" fmla="*/ 0 h 6858000"/>
              <a:gd name="connsiteX1" fmla="*/ 7247120 w 7247120"/>
              <a:gd name="connsiteY1" fmla="*/ 0 h 6858000"/>
              <a:gd name="connsiteX2" fmla="*/ 7247120 w 7247120"/>
              <a:gd name="connsiteY2" fmla="*/ 6858000 h 6858000"/>
              <a:gd name="connsiteX3" fmla="*/ 389120 w 7247120"/>
              <a:gd name="connsiteY3" fmla="*/ 6858000 h 6858000"/>
              <a:gd name="connsiteX4" fmla="*/ 1010268 w 7247120"/>
              <a:gd name="connsiteY4" fmla="*/ 3470895 h 6858000"/>
              <a:gd name="connsiteX5" fmla="*/ 95867 w 7247120"/>
              <a:gd name="connsiteY5" fmla="*/ 1628240 h 6858000"/>
              <a:gd name="connsiteX6" fmla="*/ 389120 w 7247120"/>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69444 w 7327444"/>
              <a:gd name="connsiteY0" fmla="*/ 0 h 6858000"/>
              <a:gd name="connsiteX1" fmla="*/ 7327444 w 7327444"/>
              <a:gd name="connsiteY1" fmla="*/ 0 h 6858000"/>
              <a:gd name="connsiteX2" fmla="*/ 7327444 w 7327444"/>
              <a:gd name="connsiteY2" fmla="*/ 6858000 h 6858000"/>
              <a:gd name="connsiteX3" fmla="*/ 469444 w 7327444"/>
              <a:gd name="connsiteY3" fmla="*/ 6858000 h 6858000"/>
              <a:gd name="connsiteX4" fmla="*/ 688810 w 7327444"/>
              <a:gd name="connsiteY4" fmla="*/ 4302167 h 6858000"/>
              <a:gd name="connsiteX5" fmla="*/ 176191 w 7327444"/>
              <a:gd name="connsiteY5" fmla="*/ 1628240 h 6858000"/>
              <a:gd name="connsiteX6" fmla="*/ 469444 w 7327444"/>
              <a:gd name="connsiteY6" fmla="*/ 0 h 6858000"/>
              <a:gd name="connsiteX0" fmla="*/ 475444 w 7333444"/>
              <a:gd name="connsiteY0" fmla="*/ 0 h 6858000"/>
              <a:gd name="connsiteX1" fmla="*/ 7333444 w 7333444"/>
              <a:gd name="connsiteY1" fmla="*/ 0 h 6858000"/>
              <a:gd name="connsiteX2" fmla="*/ 7333444 w 7333444"/>
              <a:gd name="connsiteY2" fmla="*/ 6858000 h 6858000"/>
              <a:gd name="connsiteX3" fmla="*/ 475444 w 7333444"/>
              <a:gd name="connsiteY3" fmla="*/ 6858000 h 6858000"/>
              <a:gd name="connsiteX4" fmla="*/ 667101 w 7333444"/>
              <a:gd name="connsiteY4" fmla="*/ 4357585 h 6858000"/>
              <a:gd name="connsiteX5" fmla="*/ 182191 w 7333444"/>
              <a:gd name="connsiteY5" fmla="*/ 1628240 h 6858000"/>
              <a:gd name="connsiteX6" fmla="*/ 475444 w 7333444"/>
              <a:gd name="connsiteY6" fmla="*/ 0 h 6858000"/>
              <a:gd name="connsiteX0" fmla="*/ 293253 w 7151253"/>
              <a:gd name="connsiteY0" fmla="*/ 0 h 6858000"/>
              <a:gd name="connsiteX1" fmla="*/ 7151253 w 7151253"/>
              <a:gd name="connsiteY1" fmla="*/ 0 h 6858000"/>
              <a:gd name="connsiteX2" fmla="*/ 7151253 w 7151253"/>
              <a:gd name="connsiteY2" fmla="*/ 6858000 h 6858000"/>
              <a:gd name="connsiteX3" fmla="*/ 667326 w 7151253"/>
              <a:gd name="connsiteY3" fmla="*/ 6844146 h 6858000"/>
              <a:gd name="connsiteX4" fmla="*/ 484910 w 7151253"/>
              <a:gd name="connsiteY4" fmla="*/ 4357585 h 6858000"/>
              <a:gd name="connsiteX5" fmla="*/ 0 w 7151253"/>
              <a:gd name="connsiteY5" fmla="*/ 1628240 h 6858000"/>
              <a:gd name="connsiteX6" fmla="*/ 293253 w 7151253"/>
              <a:gd name="connsiteY6" fmla="*/ 0 h 6858000"/>
              <a:gd name="connsiteX0" fmla="*/ 475444 w 7333444"/>
              <a:gd name="connsiteY0" fmla="*/ 0 h 6858001"/>
              <a:gd name="connsiteX1" fmla="*/ 7333444 w 7333444"/>
              <a:gd name="connsiteY1" fmla="*/ 0 h 6858001"/>
              <a:gd name="connsiteX2" fmla="*/ 7333444 w 7333444"/>
              <a:gd name="connsiteY2" fmla="*/ 6858000 h 6858001"/>
              <a:gd name="connsiteX3" fmla="*/ 475445 w 7333444"/>
              <a:gd name="connsiteY3" fmla="*/ 6858001 h 6858001"/>
              <a:gd name="connsiteX4" fmla="*/ 667101 w 7333444"/>
              <a:gd name="connsiteY4" fmla="*/ 4357585 h 6858001"/>
              <a:gd name="connsiteX5" fmla="*/ 182191 w 7333444"/>
              <a:gd name="connsiteY5" fmla="*/ 1628240 h 6858001"/>
              <a:gd name="connsiteX6" fmla="*/ 475444 w 7333444"/>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40328 w 7151253"/>
              <a:gd name="connsiteY4" fmla="*/ 40527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12619 w 7151253"/>
              <a:gd name="connsiteY4" fmla="*/ 3997367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98764 w 7151253"/>
              <a:gd name="connsiteY4" fmla="*/ 4025076 h 6858001"/>
              <a:gd name="connsiteX5" fmla="*/ 0 w 7151253"/>
              <a:gd name="connsiteY5" fmla="*/ 1628240 h 6858001"/>
              <a:gd name="connsiteX6" fmla="*/ 293253 w 7151253"/>
              <a:gd name="connsiteY6" fmla="*/ 0 h 6858001"/>
              <a:gd name="connsiteX0" fmla="*/ 639616 w 7151253"/>
              <a:gd name="connsiteY0" fmla="*/ 0 h 6885710"/>
              <a:gd name="connsiteX1" fmla="*/ 7151253 w 7151253"/>
              <a:gd name="connsiteY1" fmla="*/ 27709 h 6885710"/>
              <a:gd name="connsiteX2" fmla="*/ 7151253 w 7151253"/>
              <a:gd name="connsiteY2" fmla="*/ 6885709 h 6885710"/>
              <a:gd name="connsiteX3" fmla="*/ 293254 w 7151253"/>
              <a:gd name="connsiteY3" fmla="*/ 6885710 h 6885710"/>
              <a:gd name="connsiteX4" fmla="*/ 498764 w 7151253"/>
              <a:gd name="connsiteY4" fmla="*/ 4052785 h 6885710"/>
              <a:gd name="connsiteX5" fmla="*/ 0 w 7151253"/>
              <a:gd name="connsiteY5" fmla="*/ 1655949 h 6885710"/>
              <a:gd name="connsiteX6" fmla="*/ 639616 w 7151253"/>
              <a:gd name="connsiteY6" fmla="*/ 0 h 6885710"/>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20527"/>
              <a:gd name="connsiteY0" fmla="*/ 13854 h 6885710"/>
              <a:gd name="connsiteX1" fmla="*/ 7220527 w 7220527"/>
              <a:gd name="connsiteY1" fmla="*/ 0 h 6885710"/>
              <a:gd name="connsiteX2" fmla="*/ 7206672 w 7220527"/>
              <a:gd name="connsiteY2" fmla="*/ 6885709 h 6885710"/>
              <a:gd name="connsiteX3" fmla="*/ 348673 w 7220527"/>
              <a:gd name="connsiteY3" fmla="*/ 6885710 h 6885710"/>
              <a:gd name="connsiteX4" fmla="*/ 554183 w 7220527"/>
              <a:gd name="connsiteY4" fmla="*/ 4052785 h 6885710"/>
              <a:gd name="connsiteX5" fmla="*/ 0 w 7220527"/>
              <a:gd name="connsiteY5" fmla="*/ 1531259 h 6885710"/>
              <a:gd name="connsiteX6" fmla="*/ 417944 w 7220527"/>
              <a:gd name="connsiteY6" fmla="*/ 13854 h 6885710"/>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941128"/>
              <a:gd name="connsiteX1" fmla="*/ 7220527 w 7220527"/>
              <a:gd name="connsiteY1" fmla="*/ 13855 h 6941128"/>
              <a:gd name="connsiteX2" fmla="*/ 7192817 w 7220527"/>
              <a:gd name="connsiteY2" fmla="*/ 6941128 h 6941128"/>
              <a:gd name="connsiteX3" fmla="*/ 348673 w 7220527"/>
              <a:gd name="connsiteY3" fmla="*/ 6899565 h 6941128"/>
              <a:gd name="connsiteX4" fmla="*/ 554183 w 7220527"/>
              <a:gd name="connsiteY4" fmla="*/ 4066640 h 6941128"/>
              <a:gd name="connsiteX5" fmla="*/ 0 w 7220527"/>
              <a:gd name="connsiteY5" fmla="*/ 1545114 h 6941128"/>
              <a:gd name="connsiteX6" fmla="*/ 459508 w 7220527"/>
              <a:gd name="connsiteY6" fmla="*/ 0 h 6941128"/>
              <a:gd name="connsiteX0" fmla="*/ 459508 w 7220527"/>
              <a:gd name="connsiteY0" fmla="*/ 0 h 6941128"/>
              <a:gd name="connsiteX1" fmla="*/ 7220527 w 7220527"/>
              <a:gd name="connsiteY1" fmla="*/ 13855 h 6941128"/>
              <a:gd name="connsiteX2" fmla="*/ 7192817 w 7220527"/>
              <a:gd name="connsiteY2" fmla="*/ 6941128 h 6941128"/>
              <a:gd name="connsiteX3" fmla="*/ 334818 w 7220527"/>
              <a:gd name="connsiteY3" fmla="*/ 6941128 h 6941128"/>
              <a:gd name="connsiteX4" fmla="*/ 554183 w 7220527"/>
              <a:gd name="connsiteY4" fmla="*/ 4066640 h 6941128"/>
              <a:gd name="connsiteX5" fmla="*/ 0 w 7220527"/>
              <a:gd name="connsiteY5" fmla="*/ 1545114 h 6941128"/>
              <a:gd name="connsiteX6" fmla="*/ 459508 w 7220527"/>
              <a:gd name="connsiteY6" fmla="*/ 0 h 694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0527" h="6941128">
                <a:moveTo>
                  <a:pt x="459508" y="0"/>
                </a:moveTo>
                <a:lnTo>
                  <a:pt x="7220527" y="13855"/>
                </a:lnTo>
                <a:cubicBezTo>
                  <a:pt x="7215909" y="2309091"/>
                  <a:pt x="7197435" y="4645892"/>
                  <a:pt x="7192817" y="6941128"/>
                </a:cubicBezTo>
                <a:lnTo>
                  <a:pt x="334818" y="6941128"/>
                </a:lnTo>
                <a:cubicBezTo>
                  <a:pt x="-247456" y="5573047"/>
                  <a:pt x="536095" y="4866685"/>
                  <a:pt x="554183" y="4066640"/>
                </a:cubicBezTo>
                <a:cubicBezTo>
                  <a:pt x="586125" y="3197323"/>
                  <a:pt x="20399" y="2663923"/>
                  <a:pt x="0" y="1545114"/>
                </a:cubicBezTo>
                <a:cubicBezTo>
                  <a:pt x="768" y="988513"/>
                  <a:pt x="140084" y="750565"/>
                  <a:pt x="459508" y="0"/>
                </a:cubicBezTo>
                <a:close/>
              </a:path>
            </a:pathLst>
          </a:cu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80000" anchor="ct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18" name="Title 17">
            <a:extLst>
              <a:ext uri="{FF2B5EF4-FFF2-40B4-BE49-F238E27FC236}">
                <a16:creationId xmlns:a16="http://schemas.microsoft.com/office/drawing/2014/main" id="{7F04DE2F-3FEE-5D45-9608-DADD0C2224A1}"/>
              </a:ext>
            </a:extLst>
          </p:cNvPr>
          <p:cNvSpPr>
            <a:spLocks noGrp="1"/>
          </p:cNvSpPr>
          <p:nvPr>
            <p:ph type="title"/>
          </p:nvPr>
        </p:nvSpPr>
        <p:spPr>
          <a:xfrm>
            <a:off x="634132" y="671673"/>
            <a:ext cx="4214960" cy="5230363"/>
          </a:xfrm>
        </p:spPr>
        <p:txBody>
          <a:bodyPr anchor="ctr"/>
          <a:lstStyle/>
          <a:p>
            <a:r>
              <a:rPr lang="en-GB"/>
              <a:t>Click to edit Master title style</a:t>
            </a:r>
            <a:endParaRPr lang="en-NO"/>
          </a:p>
        </p:txBody>
      </p:sp>
      <p:sp>
        <p:nvSpPr>
          <p:cNvPr id="2" name="TextBox 1">
            <a:extLst>
              <a:ext uri="{FF2B5EF4-FFF2-40B4-BE49-F238E27FC236}">
                <a16:creationId xmlns:a16="http://schemas.microsoft.com/office/drawing/2014/main" id="{A2846072-2E5A-2B45-AF4C-A2AB360BEB3E}"/>
              </a:ext>
            </a:extLst>
          </p:cNvPr>
          <p:cNvSpPr txBox="1"/>
          <p:nvPr userDrawn="1"/>
        </p:nvSpPr>
        <p:spPr>
          <a:xfrm>
            <a:off x="2151313" y="6282813"/>
            <a:ext cx="92394"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NO" sz="1400" b="0" i="0" u="none" strike="noStrike" cap="none" spc="0" normalizeH="0" baseline="0">
              <a:ln>
                <a:noFill/>
              </a:ln>
              <a:solidFill>
                <a:schemeClr val="accent2">
                  <a:lumOff val="-2549"/>
                </a:schemeClr>
              </a:solidFill>
              <a:effectLst/>
              <a:uFillTx/>
              <a:latin typeface="+mn-lt"/>
              <a:ea typeface="+mn-ea"/>
              <a:cs typeface="+mn-cs"/>
              <a:sym typeface="Work Sans"/>
            </a:endParaRPr>
          </a:p>
        </p:txBody>
      </p:sp>
      <p:pic>
        <p:nvPicPr>
          <p:cNvPr id="8" name="Bilde 7" descr="Bilde 7">
            <a:extLst>
              <a:ext uri="{FF2B5EF4-FFF2-40B4-BE49-F238E27FC236}">
                <a16:creationId xmlns:a16="http://schemas.microsoft.com/office/drawing/2014/main" id="{26248B9C-6927-DA4B-B970-88D7933AE803}"/>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36695414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Brown Wave">
    <p:bg>
      <p:bgPr>
        <a:solidFill>
          <a:schemeClr val="accent6"/>
        </a:solidFill>
        <a:effectLst/>
      </p:bgPr>
    </p:bg>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17" name="Text Placeholder 16">
            <a:extLst>
              <a:ext uri="{FF2B5EF4-FFF2-40B4-BE49-F238E27FC236}">
                <a16:creationId xmlns:a16="http://schemas.microsoft.com/office/drawing/2014/main" id="{F4E3B542-0520-D244-A0C9-8B474AB97D64}"/>
              </a:ext>
            </a:extLst>
          </p:cNvPr>
          <p:cNvSpPr>
            <a:spLocks noGrp="1"/>
          </p:cNvSpPr>
          <p:nvPr>
            <p:ph type="body" sz="quarter" idx="12"/>
          </p:nvPr>
        </p:nvSpPr>
        <p:spPr>
          <a:xfrm>
            <a:off x="4985328" y="0"/>
            <a:ext cx="7220527"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223981 w 7081981"/>
              <a:gd name="connsiteY0" fmla="*/ 0 h 6858000"/>
              <a:gd name="connsiteX1" fmla="*/ 7081981 w 7081981"/>
              <a:gd name="connsiteY1" fmla="*/ 0 h 6858000"/>
              <a:gd name="connsiteX2" fmla="*/ 7081981 w 7081981"/>
              <a:gd name="connsiteY2" fmla="*/ 6858000 h 6858000"/>
              <a:gd name="connsiteX3" fmla="*/ 223981 w 7081981"/>
              <a:gd name="connsiteY3" fmla="*/ 6858000 h 6858000"/>
              <a:gd name="connsiteX4" fmla="*/ 0 w 7081981"/>
              <a:gd name="connsiteY4" fmla="*/ 1143331 h 6858000"/>
              <a:gd name="connsiteX5" fmla="*/ 223981 w 7081981"/>
              <a:gd name="connsiteY5"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268874 w 7350855"/>
              <a:gd name="connsiteY5" fmla="*/ 1143331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492855 w 7350855"/>
              <a:gd name="connsiteY0" fmla="*/ 0 h 6858000"/>
              <a:gd name="connsiteX1" fmla="*/ 7350855 w 7350855"/>
              <a:gd name="connsiteY1" fmla="*/ 0 h 6858000"/>
              <a:gd name="connsiteX2" fmla="*/ 7350855 w 7350855"/>
              <a:gd name="connsiteY2" fmla="*/ 6858000 h 6858000"/>
              <a:gd name="connsiteX3" fmla="*/ 492855 w 7350855"/>
              <a:gd name="connsiteY3" fmla="*/ 6858000 h 6858000"/>
              <a:gd name="connsiteX4" fmla="*/ 559821 w 7350855"/>
              <a:gd name="connsiteY4" fmla="*/ 3872676 h 6858000"/>
              <a:gd name="connsiteX5" fmla="*/ 199602 w 7350855"/>
              <a:gd name="connsiteY5" fmla="*/ 1628240 h 6858000"/>
              <a:gd name="connsiteX6" fmla="*/ 492855 w 7350855"/>
              <a:gd name="connsiteY6" fmla="*/ 0 h 6858000"/>
              <a:gd name="connsiteX0" fmla="*/ 389120 w 7247120"/>
              <a:gd name="connsiteY0" fmla="*/ 0 h 6858000"/>
              <a:gd name="connsiteX1" fmla="*/ 7247120 w 7247120"/>
              <a:gd name="connsiteY1" fmla="*/ 0 h 6858000"/>
              <a:gd name="connsiteX2" fmla="*/ 7247120 w 7247120"/>
              <a:gd name="connsiteY2" fmla="*/ 6858000 h 6858000"/>
              <a:gd name="connsiteX3" fmla="*/ 389120 w 7247120"/>
              <a:gd name="connsiteY3" fmla="*/ 6858000 h 6858000"/>
              <a:gd name="connsiteX4" fmla="*/ 1010268 w 7247120"/>
              <a:gd name="connsiteY4" fmla="*/ 3470895 h 6858000"/>
              <a:gd name="connsiteX5" fmla="*/ 95867 w 7247120"/>
              <a:gd name="connsiteY5" fmla="*/ 1628240 h 6858000"/>
              <a:gd name="connsiteX6" fmla="*/ 389120 w 7247120"/>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59244 w 7317244"/>
              <a:gd name="connsiteY0" fmla="*/ 0 h 6858000"/>
              <a:gd name="connsiteX1" fmla="*/ 7317244 w 7317244"/>
              <a:gd name="connsiteY1" fmla="*/ 0 h 6858000"/>
              <a:gd name="connsiteX2" fmla="*/ 7317244 w 7317244"/>
              <a:gd name="connsiteY2" fmla="*/ 6858000 h 6858000"/>
              <a:gd name="connsiteX3" fmla="*/ 459244 w 7317244"/>
              <a:gd name="connsiteY3" fmla="*/ 6858000 h 6858000"/>
              <a:gd name="connsiteX4" fmla="*/ 678610 w 7317244"/>
              <a:gd name="connsiteY4" fmla="*/ 4302167 h 6858000"/>
              <a:gd name="connsiteX5" fmla="*/ 165991 w 7317244"/>
              <a:gd name="connsiteY5" fmla="*/ 1628240 h 6858000"/>
              <a:gd name="connsiteX6" fmla="*/ 459244 w 7317244"/>
              <a:gd name="connsiteY6" fmla="*/ 0 h 6858000"/>
              <a:gd name="connsiteX0" fmla="*/ 469444 w 7327444"/>
              <a:gd name="connsiteY0" fmla="*/ 0 h 6858000"/>
              <a:gd name="connsiteX1" fmla="*/ 7327444 w 7327444"/>
              <a:gd name="connsiteY1" fmla="*/ 0 h 6858000"/>
              <a:gd name="connsiteX2" fmla="*/ 7327444 w 7327444"/>
              <a:gd name="connsiteY2" fmla="*/ 6858000 h 6858000"/>
              <a:gd name="connsiteX3" fmla="*/ 469444 w 7327444"/>
              <a:gd name="connsiteY3" fmla="*/ 6858000 h 6858000"/>
              <a:gd name="connsiteX4" fmla="*/ 688810 w 7327444"/>
              <a:gd name="connsiteY4" fmla="*/ 4302167 h 6858000"/>
              <a:gd name="connsiteX5" fmla="*/ 176191 w 7327444"/>
              <a:gd name="connsiteY5" fmla="*/ 1628240 h 6858000"/>
              <a:gd name="connsiteX6" fmla="*/ 469444 w 7327444"/>
              <a:gd name="connsiteY6" fmla="*/ 0 h 6858000"/>
              <a:gd name="connsiteX0" fmla="*/ 475444 w 7333444"/>
              <a:gd name="connsiteY0" fmla="*/ 0 h 6858000"/>
              <a:gd name="connsiteX1" fmla="*/ 7333444 w 7333444"/>
              <a:gd name="connsiteY1" fmla="*/ 0 h 6858000"/>
              <a:gd name="connsiteX2" fmla="*/ 7333444 w 7333444"/>
              <a:gd name="connsiteY2" fmla="*/ 6858000 h 6858000"/>
              <a:gd name="connsiteX3" fmla="*/ 475444 w 7333444"/>
              <a:gd name="connsiteY3" fmla="*/ 6858000 h 6858000"/>
              <a:gd name="connsiteX4" fmla="*/ 667101 w 7333444"/>
              <a:gd name="connsiteY4" fmla="*/ 4357585 h 6858000"/>
              <a:gd name="connsiteX5" fmla="*/ 182191 w 7333444"/>
              <a:gd name="connsiteY5" fmla="*/ 1628240 h 6858000"/>
              <a:gd name="connsiteX6" fmla="*/ 475444 w 7333444"/>
              <a:gd name="connsiteY6" fmla="*/ 0 h 6858000"/>
              <a:gd name="connsiteX0" fmla="*/ 293253 w 7151253"/>
              <a:gd name="connsiteY0" fmla="*/ 0 h 6858000"/>
              <a:gd name="connsiteX1" fmla="*/ 7151253 w 7151253"/>
              <a:gd name="connsiteY1" fmla="*/ 0 h 6858000"/>
              <a:gd name="connsiteX2" fmla="*/ 7151253 w 7151253"/>
              <a:gd name="connsiteY2" fmla="*/ 6858000 h 6858000"/>
              <a:gd name="connsiteX3" fmla="*/ 667326 w 7151253"/>
              <a:gd name="connsiteY3" fmla="*/ 6844146 h 6858000"/>
              <a:gd name="connsiteX4" fmla="*/ 484910 w 7151253"/>
              <a:gd name="connsiteY4" fmla="*/ 4357585 h 6858000"/>
              <a:gd name="connsiteX5" fmla="*/ 0 w 7151253"/>
              <a:gd name="connsiteY5" fmla="*/ 1628240 h 6858000"/>
              <a:gd name="connsiteX6" fmla="*/ 293253 w 7151253"/>
              <a:gd name="connsiteY6" fmla="*/ 0 h 6858000"/>
              <a:gd name="connsiteX0" fmla="*/ 475444 w 7333444"/>
              <a:gd name="connsiteY0" fmla="*/ 0 h 6858001"/>
              <a:gd name="connsiteX1" fmla="*/ 7333444 w 7333444"/>
              <a:gd name="connsiteY1" fmla="*/ 0 h 6858001"/>
              <a:gd name="connsiteX2" fmla="*/ 7333444 w 7333444"/>
              <a:gd name="connsiteY2" fmla="*/ 6858000 h 6858001"/>
              <a:gd name="connsiteX3" fmla="*/ 475445 w 7333444"/>
              <a:gd name="connsiteY3" fmla="*/ 6858001 h 6858001"/>
              <a:gd name="connsiteX4" fmla="*/ 667101 w 7333444"/>
              <a:gd name="connsiteY4" fmla="*/ 4357585 h 6858001"/>
              <a:gd name="connsiteX5" fmla="*/ 182191 w 7333444"/>
              <a:gd name="connsiteY5" fmla="*/ 1628240 h 6858001"/>
              <a:gd name="connsiteX6" fmla="*/ 475444 w 7333444"/>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84910 w 7151253"/>
              <a:gd name="connsiteY4" fmla="*/ 43575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40328 w 7151253"/>
              <a:gd name="connsiteY4" fmla="*/ 4052785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512619 w 7151253"/>
              <a:gd name="connsiteY4" fmla="*/ 3997367 h 6858001"/>
              <a:gd name="connsiteX5" fmla="*/ 0 w 7151253"/>
              <a:gd name="connsiteY5" fmla="*/ 1628240 h 6858001"/>
              <a:gd name="connsiteX6" fmla="*/ 293253 w 7151253"/>
              <a:gd name="connsiteY6" fmla="*/ 0 h 6858001"/>
              <a:gd name="connsiteX0" fmla="*/ 293253 w 7151253"/>
              <a:gd name="connsiteY0" fmla="*/ 0 h 6858001"/>
              <a:gd name="connsiteX1" fmla="*/ 7151253 w 7151253"/>
              <a:gd name="connsiteY1" fmla="*/ 0 h 6858001"/>
              <a:gd name="connsiteX2" fmla="*/ 7151253 w 7151253"/>
              <a:gd name="connsiteY2" fmla="*/ 6858000 h 6858001"/>
              <a:gd name="connsiteX3" fmla="*/ 293254 w 7151253"/>
              <a:gd name="connsiteY3" fmla="*/ 6858001 h 6858001"/>
              <a:gd name="connsiteX4" fmla="*/ 498764 w 7151253"/>
              <a:gd name="connsiteY4" fmla="*/ 4025076 h 6858001"/>
              <a:gd name="connsiteX5" fmla="*/ 0 w 7151253"/>
              <a:gd name="connsiteY5" fmla="*/ 1628240 h 6858001"/>
              <a:gd name="connsiteX6" fmla="*/ 293253 w 7151253"/>
              <a:gd name="connsiteY6" fmla="*/ 0 h 6858001"/>
              <a:gd name="connsiteX0" fmla="*/ 639616 w 7151253"/>
              <a:gd name="connsiteY0" fmla="*/ 0 h 6885710"/>
              <a:gd name="connsiteX1" fmla="*/ 7151253 w 7151253"/>
              <a:gd name="connsiteY1" fmla="*/ 27709 h 6885710"/>
              <a:gd name="connsiteX2" fmla="*/ 7151253 w 7151253"/>
              <a:gd name="connsiteY2" fmla="*/ 6885709 h 6885710"/>
              <a:gd name="connsiteX3" fmla="*/ 293254 w 7151253"/>
              <a:gd name="connsiteY3" fmla="*/ 6885710 h 6885710"/>
              <a:gd name="connsiteX4" fmla="*/ 498764 w 7151253"/>
              <a:gd name="connsiteY4" fmla="*/ 4052785 h 6885710"/>
              <a:gd name="connsiteX5" fmla="*/ 0 w 7151253"/>
              <a:gd name="connsiteY5" fmla="*/ 1655949 h 6885710"/>
              <a:gd name="connsiteX6" fmla="*/ 639616 w 7151253"/>
              <a:gd name="connsiteY6" fmla="*/ 0 h 6885710"/>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62525 w 7151253"/>
              <a:gd name="connsiteY0" fmla="*/ 0 h 6871856"/>
              <a:gd name="connsiteX1" fmla="*/ 7151253 w 7151253"/>
              <a:gd name="connsiteY1" fmla="*/ 13855 h 6871856"/>
              <a:gd name="connsiteX2" fmla="*/ 7151253 w 7151253"/>
              <a:gd name="connsiteY2" fmla="*/ 6871855 h 6871856"/>
              <a:gd name="connsiteX3" fmla="*/ 293254 w 7151253"/>
              <a:gd name="connsiteY3" fmla="*/ 6871856 h 6871856"/>
              <a:gd name="connsiteX4" fmla="*/ 498764 w 7151253"/>
              <a:gd name="connsiteY4" fmla="*/ 4038931 h 6871856"/>
              <a:gd name="connsiteX5" fmla="*/ 0 w 7151253"/>
              <a:gd name="connsiteY5" fmla="*/ 1642095 h 6871856"/>
              <a:gd name="connsiteX6" fmla="*/ 362525 w 7151253"/>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376380 w 7165108"/>
              <a:gd name="connsiteY0" fmla="*/ 0 h 6871856"/>
              <a:gd name="connsiteX1" fmla="*/ 7165108 w 7165108"/>
              <a:gd name="connsiteY1" fmla="*/ 13855 h 6871856"/>
              <a:gd name="connsiteX2" fmla="*/ 7165108 w 7165108"/>
              <a:gd name="connsiteY2" fmla="*/ 6871855 h 6871856"/>
              <a:gd name="connsiteX3" fmla="*/ 307109 w 7165108"/>
              <a:gd name="connsiteY3" fmla="*/ 6871856 h 6871856"/>
              <a:gd name="connsiteX4" fmla="*/ 512619 w 7165108"/>
              <a:gd name="connsiteY4" fmla="*/ 4038931 h 6871856"/>
              <a:gd name="connsiteX5" fmla="*/ 0 w 7165108"/>
              <a:gd name="connsiteY5" fmla="*/ 1655950 h 6871856"/>
              <a:gd name="connsiteX6" fmla="*/ 376380 w 7165108"/>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06672"/>
              <a:gd name="connsiteY0" fmla="*/ 0 h 6871856"/>
              <a:gd name="connsiteX1" fmla="*/ 7206672 w 7206672"/>
              <a:gd name="connsiteY1" fmla="*/ 13855 h 6871856"/>
              <a:gd name="connsiteX2" fmla="*/ 7206672 w 7206672"/>
              <a:gd name="connsiteY2" fmla="*/ 6871855 h 6871856"/>
              <a:gd name="connsiteX3" fmla="*/ 348673 w 7206672"/>
              <a:gd name="connsiteY3" fmla="*/ 6871856 h 6871856"/>
              <a:gd name="connsiteX4" fmla="*/ 554183 w 7206672"/>
              <a:gd name="connsiteY4" fmla="*/ 4038931 h 6871856"/>
              <a:gd name="connsiteX5" fmla="*/ 0 w 7206672"/>
              <a:gd name="connsiteY5" fmla="*/ 1517405 h 6871856"/>
              <a:gd name="connsiteX6" fmla="*/ 417944 w 7206672"/>
              <a:gd name="connsiteY6" fmla="*/ 0 h 6871856"/>
              <a:gd name="connsiteX0" fmla="*/ 417944 w 7220527"/>
              <a:gd name="connsiteY0" fmla="*/ 13854 h 6885710"/>
              <a:gd name="connsiteX1" fmla="*/ 7220527 w 7220527"/>
              <a:gd name="connsiteY1" fmla="*/ 0 h 6885710"/>
              <a:gd name="connsiteX2" fmla="*/ 7206672 w 7220527"/>
              <a:gd name="connsiteY2" fmla="*/ 6885709 h 6885710"/>
              <a:gd name="connsiteX3" fmla="*/ 348673 w 7220527"/>
              <a:gd name="connsiteY3" fmla="*/ 6885710 h 6885710"/>
              <a:gd name="connsiteX4" fmla="*/ 554183 w 7220527"/>
              <a:gd name="connsiteY4" fmla="*/ 4052785 h 6885710"/>
              <a:gd name="connsiteX5" fmla="*/ 0 w 7220527"/>
              <a:gd name="connsiteY5" fmla="*/ 1531259 h 6885710"/>
              <a:gd name="connsiteX6" fmla="*/ 417944 w 7220527"/>
              <a:gd name="connsiteY6" fmla="*/ 13854 h 6885710"/>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899565"/>
              <a:gd name="connsiteX1" fmla="*/ 7220527 w 7220527"/>
              <a:gd name="connsiteY1" fmla="*/ 13855 h 6899565"/>
              <a:gd name="connsiteX2" fmla="*/ 7206672 w 7220527"/>
              <a:gd name="connsiteY2" fmla="*/ 6899564 h 6899565"/>
              <a:gd name="connsiteX3" fmla="*/ 348673 w 7220527"/>
              <a:gd name="connsiteY3" fmla="*/ 6899565 h 6899565"/>
              <a:gd name="connsiteX4" fmla="*/ 554183 w 7220527"/>
              <a:gd name="connsiteY4" fmla="*/ 4066640 h 6899565"/>
              <a:gd name="connsiteX5" fmla="*/ 0 w 7220527"/>
              <a:gd name="connsiteY5" fmla="*/ 1545114 h 6899565"/>
              <a:gd name="connsiteX6" fmla="*/ 459508 w 7220527"/>
              <a:gd name="connsiteY6" fmla="*/ 0 h 6899565"/>
              <a:gd name="connsiteX0" fmla="*/ 459508 w 7220527"/>
              <a:gd name="connsiteY0" fmla="*/ 0 h 6941128"/>
              <a:gd name="connsiteX1" fmla="*/ 7220527 w 7220527"/>
              <a:gd name="connsiteY1" fmla="*/ 13855 h 6941128"/>
              <a:gd name="connsiteX2" fmla="*/ 7192817 w 7220527"/>
              <a:gd name="connsiteY2" fmla="*/ 6941128 h 6941128"/>
              <a:gd name="connsiteX3" fmla="*/ 348673 w 7220527"/>
              <a:gd name="connsiteY3" fmla="*/ 6899565 h 6941128"/>
              <a:gd name="connsiteX4" fmla="*/ 554183 w 7220527"/>
              <a:gd name="connsiteY4" fmla="*/ 4066640 h 6941128"/>
              <a:gd name="connsiteX5" fmla="*/ 0 w 7220527"/>
              <a:gd name="connsiteY5" fmla="*/ 1545114 h 6941128"/>
              <a:gd name="connsiteX6" fmla="*/ 459508 w 7220527"/>
              <a:gd name="connsiteY6" fmla="*/ 0 h 6941128"/>
              <a:gd name="connsiteX0" fmla="*/ 459508 w 7220527"/>
              <a:gd name="connsiteY0" fmla="*/ 0 h 6941128"/>
              <a:gd name="connsiteX1" fmla="*/ 7220527 w 7220527"/>
              <a:gd name="connsiteY1" fmla="*/ 13855 h 6941128"/>
              <a:gd name="connsiteX2" fmla="*/ 7192817 w 7220527"/>
              <a:gd name="connsiteY2" fmla="*/ 6941128 h 6941128"/>
              <a:gd name="connsiteX3" fmla="*/ 334818 w 7220527"/>
              <a:gd name="connsiteY3" fmla="*/ 6941128 h 6941128"/>
              <a:gd name="connsiteX4" fmla="*/ 554183 w 7220527"/>
              <a:gd name="connsiteY4" fmla="*/ 4066640 h 6941128"/>
              <a:gd name="connsiteX5" fmla="*/ 0 w 7220527"/>
              <a:gd name="connsiteY5" fmla="*/ 1545114 h 6941128"/>
              <a:gd name="connsiteX6" fmla="*/ 459508 w 7220527"/>
              <a:gd name="connsiteY6" fmla="*/ 0 h 694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0527" h="6941128">
                <a:moveTo>
                  <a:pt x="459508" y="0"/>
                </a:moveTo>
                <a:lnTo>
                  <a:pt x="7220527" y="13855"/>
                </a:lnTo>
                <a:cubicBezTo>
                  <a:pt x="7215909" y="2309091"/>
                  <a:pt x="7197435" y="4645892"/>
                  <a:pt x="7192817" y="6941128"/>
                </a:cubicBezTo>
                <a:lnTo>
                  <a:pt x="334818" y="6941128"/>
                </a:lnTo>
                <a:cubicBezTo>
                  <a:pt x="-247456" y="5573047"/>
                  <a:pt x="536095" y="4866685"/>
                  <a:pt x="554183" y="4066640"/>
                </a:cubicBezTo>
                <a:cubicBezTo>
                  <a:pt x="586125" y="3197323"/>
                  <a:pt x="20399" y="2663923"/>
                  <a:pt x="0" y="1545114"/>
                </a:cubicBezTo>
                <a:cubicBezTo>
                  <a:pt x="768" y="988513"/>
                  <a:pt x="140084" y="750565"/>
                  <a:pt x="459508" y="0"/>
                </a:cubicBezTo>
                <a:close/>
              </a:path>
            </a:pathLst>
          </a:cu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80000" rIns="1080000" anchor="ct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18" name="Title 17">
            <a:extLst>
              <a:ext uri="{FF2B5EF4-FFF2-40B4-BE49-F238E27FC236}">
                <a16:creationId xmlns:a16="http://schemas.microsoft.com/office/drawing/2014/main" id="{7F04DE2F-3FEE-5D45-9608-DADD0C2224A1}"/>
              </a:ext>
            </a:extLst>
          </p:cNvPr>
          <p:cNvSpPr>
            <a:spLocks noGrp="1"/>
          </p:cNvSpPr>
          <p:nvPr>
            <p:ph type="title"/>
          </p:nvPr>
        </p:nvSpPr>
        <p:spPr>
          <a:xfrm>
            <a:off x="634132" y="671673"/>
            <a:ext cx="4214960" cy="5230363"/>
          </a:xfrm>
        </p:spPr>
        <p:txBody>
          <a:bodyPr anchor="ctr"/>
          <a:lstStyle>
            <a:lvl1pPr>
              <a:defRPr>
                <a:solidFill>
                  <a:srgbClr val="333030"/>
                </a:solidFill>
              </a:defRPr>
            </a:lvl1pPr>
          </a:lstStyle>
          <a:p>
            <a:r>
              <a:rPr lang="en-GB"/>
              <a:t>Click to edit Master title style</a:t>
            </a:r>
            <a:endParaRPr lang="en-NO"/>
          </a:p>
        </p:txBody>
      </p:sp>
      <p:pic>
        <p:nvPicPr>
          <p:cNvPr id="6" name="Bilde 7" descr="Bilde 7">
            <a:extLst>
              <a:ext uri="{FF2B5EF4-FFF2-40B4-BE49-F238E27FC236}">
                <a16:creationId xmlns:a16="http://schemas.microsoft.com/office/drawing/2014/main" id="{07467661-CFC2-1448-BBD5-84D59EC78A90}"/>
              </a:ext>
            </a:extLst>
          </p:cNvPr>
          <p:cNvPicPr>
            <a:picLocks noChangeAspect="1"/>
          </p:cNvPicPr>
          <p:nvPr userDrawn="1"/>
        </p:nvPicPr>
        <p:blipFill>
          <a:blip r:embed="rId2"/>
          <a:srcRect r="82062"/>
          <a:stretch>
            <a:fillRect/>
          </a:stretch>
        </p:blipFill>
        <p:spPr>
          <a:xfrm>
            <a:off x="633897" y="6187528"/>
            <a:ext cx="313844" cy="294130"/>
          </a:xfrm>
          <a:prstGeom prst="rect">
            <a:avLst/>
          </a:prstGeom>
          <a:ln w="12700">
            <a:miter lim="400000"/>
          </a:ln>
        </p:spPr>
      </p:pic>
    </p:spTree>
    <p:extLst>
      <p:ext uri="{BB962C8B-B14F-4D97-AF65-F5344CB8AC3E}">
        <p14:creationId xmlns:p14="http://schemas.microsoft.com/office/powerpoint/2010/main" val="142259679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7F5"/>
        </a:solidFill>
        <a:effectLst/>
      </p:bgPr>
    </p:bg>
    <p:spTree>
      <p:nvGrpSpPr>
        <p:cNvPr id="1" name=""/>
        <p:cNvGrpSpPr/>
        <p:nvPr/>
      </p:nvGrpSpPr>
      <p:grpSpPr>
        <a:xfrm>
          <a:off x="0" y="0"/>
          <a:ext cx="0" cy="0"/>
          <a:chOff x="0" y="0"/>
          <a:chExt cx="0" cy="0"/>
        </a:xfrm>
      </p:grpSpPr>
      <p:pic>
        <p:nvPicPr>
          <p:cNvPr id="2" name="Bilde 16" descr="Bilde 16"/>
          <p:cNvPicPr>
            <a:picLocks noChangeAspect="1"/>
          </p:cNvPicPr>
          <p:nvPr/>
        </p:nvPicPr>
        <p:blipFill>
          <a:blip r:embed="rId24"/>
          <a:stretch>
            <a:fillRect/>
          </a:stretch>
        </p:blipFill>
        <p:spPr>
          <a:xfrm>
            <a:off x="633897" y="6187528"/>
            <a:ext cx="1749601" cy="294130"/>
          </a:xfrm>
          <a:prstGeom prst="rect">
            <a:avLst/>
          </a:prstGeom>
          <a:ln w="12700">
            <a:miter lim="400000"/>
          </a:ln>
        </p:spPr>
      </p:pic>
      <p:sp>
        <p:nvSpPr>
          <p:cNvPr id="3" name="Title Text"/>
          <p:cNvSpPr txBox="1">
            <a:spLocks noGrp="1"/>
          </p:cNvSpPr>
          <p:nvPr>
            <p:ph type="title"/>
          </p:nvPr>
        </p:nvSpPr>
        <p:spPr>
          <a:xfrm>
            <a:off x="634131" y="671674"/>
            <a:ext cx="10923738" cy="6350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t>Title Text</a:t>
            </a:r>
          </a:p>
        </p:txBody>
      </p:sp>
      <p:sp>
        <p:nvSpPr>
          <p:cNvPr id="4" name="Body Level One…"/>
          <p:cNvSpPr txBox="1">
            <a:spLocks noGrp="1"/>
          </p:cNvSpPr>
          <p:nvPr>
            <p:ph type="body" idx="1"/>
          </p:nvPr>
        </p:nvSpPr>
        <p:spPr>
          <a:xfrm>
            <a:off x="633677" y="1809456"/>
            <a:ext cx="10923752" cy="3875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593875" y="6209032"/>
            <a:ext cx="287449" cy="294637"/>
          </a:xfrm>
          <a:prstGeom prst="rect">
            <a:avLst/>
          </a:prstGeom>
          <a:ln w="12700">
            <a:miter lim="400000"/>
          </a:ln>
        </p:spPr>
        <p:txBody>
          <a:bodyPr wrap="none" lIns="45718" tIns="45718" rIns="45718" bIns="45718" anchor="ctr">
            <a:spAutoFit/>
          </a:body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86" r:id="rId1"/>
    <p:sldLayoutId id="2147483670" r:id="rId2"/>
    <p:sldLayoutId id="2147483676" r:id="rId3"/>
    <p:sldLayoutId id="2147483690" r:id="rId4"/>
    <p:sldLayoutId id="2147483694" r:id="rId5"/>
    <p:sldLayoutId id="2147483695" r:id="rId6"/>
    <p:sldLayoutId id="2147483678" r:id="rId7"/>
    <p:sldLayoutId id="2147483683" r:id="rId8"/>
    <p:sldLayoutId id="2147483679" r:id="rId9"/>
    <p:sldLayoutId id="2147483674" r:id="rId10"/>
    <p:sldLayoutId id="2147483673" r:id="rId11"/>
    <p:sldLayoutId id="2147483699" r:id="rId12"/>
    <p:sldLayoutId id="2147483697" r:id="rId13"/>
    <p:sldLayoutId id="2147483698" r:id="rId14"/>
    <p:sldLayoutId id="2147483677" r:id="rId15"/>
    <p:sldLayoutId id="2147483680" r:id="rId16"/>
    <p:sldLayoutId id="2147483681" r:id="rId17"/>
    <p:sldLayoutId id="2147483691" r:id="rId18"/>
    <p:sldLayoutId id="2147483692" r:id="rId19"/>
    <p:sldLayoutId id="2147483672" r:id="rId20"/>
    <p:sldLayoutId id="2147483700" r:id="rId21"/>
    <p:sldLayoutId id="2147483701" r:id="rId22"/>
  </p:sldLayoutIdLst>
  <p:transition spd="med"/>
  <p:hf sldNum="0" hdr="0" dt="0"/>
  <p:txStyles>
    <p:titleStyle>
      <a:lvl1pPr marL="0" marR="0" indent="0" algn="l" defTabSz="841247" rtl="0" latinLnBrk="0">
        <a:lnSpc>
          <a:spcPts val="4200"/>
        </a:lnSpc>
        <a:spcBef>
          <a:spcPts val="0"/>
        </a:spcBef>
        <a:spcAft>
          <a:spcPts val="0"/>
        </a:spcAft>
        <a:buClrTx/>
        <a:buSzTx/>
        <a:buFontTx/>
        <a:buNone/>
        <a:tabLst/>
        <a:defRPr sz="3200" b="0" i="0" u="none" strike="noStrike" cap="none" spc="0" baseline="0">
          <a:solidFill>
            <a:schemeClr val="tx1"/>
          </a:solidFill>
          <a:uFillTx/>
          <a:latin typeface="Poppins Bold"/>
          <a:ea typeface="Poppins Bold"/>
          <a:cs typeface="Poppins Bold"/>
          <a:sym typeface="Poppins Bold"/>
        </a:defRPr>
      </a:lvl1pPr>
      <a:lvl2pPr marL="487680" marR="0" indent="-48768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2pPr>
      <a:lvl3pPr marL="487680" marR="0" indent="-48768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3pPr>
      <a:lvl4pPr marL="487680" marR="0" indent="-48768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4pPr>
      <a:lvl5pPr marL="487680" marR="0" indent="-48768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5pPr>
      <a:lvl6pPr marL="406400" marR="0" indent="-40640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6pPr>
      <a:lvl7pPr marL="406400" marR="0" indent="-40640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7pPr>
      <a:lvl8pPr marL="406400" marR="0" indent="-40640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8pPr>
      <a:lvl9pPr marL="406400" marR="0" indent="-406400" algn="l" defTabSz="841247" rtl="0" latinLnBrk="0">
        <a:lnSpc>
          <a:spcPts val="4200"/>
        </a:lnSpc>
        <a:spcBef>
          <a:spcPts val="0"/>
        </a:spcBef>
        <a:spcAft>
          <a:spcPts val="0"/>
        </a:spcAft>
        <a:buClrTx/>
        <a:buSzPct val="100000"/>
        <a:buFontTx/>
        <a:buChar char="•"/>
        <a:tabLst/>
        <a:defRPr sz="3200" b="0" i="0" u="none" strike="noStrike" cap="none" spc="0" baseline="0">
          <a:solidFill>
            <a:srgbClr val="333030"/>
          </a:solidFill>
          <a:uFillTx/>
          <a:latin typeface="Poppins Bold"/>
          <a:ea typeface="Poppins Bold"/>
          <a:cs typeface="Poppins Bold"/>
          <a:sym typeface="Poppins Bold"/>
        </a:defRPr>
      </a:lvl9pPr>
    </p:titleStyle>
    <p:bodyStyle>
      <a:lvl1pPr marL="228600" marR="0" indent="-228600" algn="l" defTabSz="914400" rtl="0" latinLnBrk="0">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tx1"/>
          </a:solidFill>
          <a:uFillTx/>
          <a:latin typeface="+mn-lt"/>
          <a:ea typeface="+mn-ea"/>
          <a:cs typeface="+mn-cs"/>
          <a:sym typeface="Work Sans"/>
        </a:defRPr>
      </a:lvl1pPr>
      <a:lvl2pPr marL="685800" marR="0" indent="-228600" algn="l" defTabSz="914400" rtl="0" latinLnBrk="0">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tx1"/>
          </a:solidFill>
          <a:uFillTx/>
          <a:latin typeface="+mn-lt"/>
          <a:ea typeface="+mn-ea"/>
          <a:cs typeface="+mn-cs"/>
          <a:sym typeface="Work Sans"/>
        </a:defRPr>
      </a:lvl2pPr>
      <a:lvl3pPr marL="1143000" marR="0" indent="-228600" algn="l" defTabSz="914400" rtl="0" latinLnBrk="0">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tx1"/>
          </a:solidFill>
          <a:uFillTx/>
          <a:latin typeface="+mn-lt"/>
          <a:ea typeface="+mn-ea"/>
          <a:cs typeface="+mn-cs"/>
          <a:sym typeface="Work Sans"/>
        </a:defRPr>
      </a:lvl3pPr>
      <a:lvl4pPr marL="1600200" marR="0" indent="-228600" algn="l" defTabSz="914400" rtl="0" latinLnBrk="0">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tx1"/>
          </a:solidFill>
          <a:uFillTx/>
          <a:latin typeface="+mn-lt"/>
          <a:ea typeface="+mn-ea"/>
          <a:cs typeface="+mn-cs"/>
          <a:sym typeface="Work Sans"/>
        </a:defRPr>
      </a:lvl4pPr>
      <a:lvl5pPr marL="2057400" marR="0" indent="-228600" algn="l" defTabSz="914400" rtl="0" latinLnBrk="0">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tx1"/>
          </a:solidFill>
          <a:uFillTx/>
          <a:latin typeface="+mn-lt"/>
          <a:ea typeface="+mn-ea"/>
          <a:cs typeface="+mn-cs"/>
          <a:sym typeface="Work Sans"/>
        </a:defRPr>
      </a:lvl5pPr>
      <a:lvl6pPr marL="2476500" marR="0" indent="-190500" algn="l" defTabSz="914400" rtl="0" latinLnBrk="0">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accent4">
              <a:lumOff val="-2000"/>
            </a:schemeClr>
          </a:solidFill>
          <a:uFillTx/>
          <a:latin typeface="+mn-lt"/>
          <a:ea typeface="+mn-ea"/>
          <a:cs typeface="+mn-cs"/>
          <a:sym typeface="Work Sans"/>
        </a:defRPr>
      </a:lvl6pPr>
      <a:lvl7pPr marL="2933700" marR="0" indent="-190500" algn="l" defTabSz="914400" rtl="0" latinLnBrk="0">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accent4">
              <a:lumOff val="-2000"/>
            </a:schemeClr>
          </a:solidFill>
          <a:uFillTx/>
          <a:latin typeface="+mn-lt"/>
          <a:ea typeface="+mn-ea"/>
          <a:cs typeface="+mn-cs"/>
          <a:sym typeface="Work Sans"/>
        </a:defRPr>
      </a:lvl7pPr>
      <a:lvl8pPr marL="3390900" marR="0" indent="-190500" algn="l" defTabSz="914400" rtl="0" latinLnBrk="0">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accent4">
              <a:lumOff val="-2000"/>
            </a:schemeClr>
          </a:solidFill>
          <a:uFillTx/>
          <a:latin typeface="+mn-lt"/>
          <a:ea typeface="+mn-ea"/>
          <a:cs typeface="+mn-cs"/>
          <a:sym typeface="Work Sans"/>
        </a:defRPr>
      </a:lvl8pPr>
      <a:lvl9pPr marL="3848100" marR="0" indent="-190500" algn="l" defTabSz="914400" rtl="0" latinLnBrk="0">
        <a:lnSpc>
          <a:spcPts val="2000"/>
        </a:lnSpc>
        <a:spcBef>
          <a:spcPts val="1500"/>
        </a:spcBef>
        <a:spcAft>
          <a:spcPts val="0"/>
        </a:spcAft>
        <a:buClr>
          <a:schemeClr val="accent1"/>
        </a:buClr>
        <a:buSzPct val="100000"/>
        <a:buFont typeface="Work Sans"/>
        <a:buChar char="•"/>
        <a:tabLst/>
        <a:defRPr sz="1500" b="0" i="0" u="none" strike="noStrike" cap="none" spc="0" baseline="0">
          <a:solidFill>
            <a:schemeClr val="accent4">
              <a:lumOff val="-2000"/>
            </a:schemeClr>
          </a:solidFill>
          <a:uFillTx/>
          <a:latin typeface="+mn-lt"/>
          <a:ea typeface="+mn-ea"/>
          <a:cs typeface="+mn-cs"/>
          <a:sym typeface="Work Sans"/>
        </a:defRPr>
      </a:lvl9pPr>
    </p:bodyStyle>
    <p:otherStyle>
      <a:lvl1pPr marL="0" marR="0" indent="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Work Sans"/>
        </a:defRPr>
      </a:lvl1pPr>
      <a:lvl2pPr marL="213358" marR="0" indent="-213358" algn="ctr" defTabSz="914400" rtl="0" latinLnBrk="0">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2pPr>
      <a:lvl3pPr marL="213358" marR="0" indent="-213358" algn="ctr" defTabSz="914400" rtl="0" latinLnBrk="0">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3pPr>
      <a:lvl4pPr marL="213358" marR="0" indent="-213358" algn="ctr" defTabSz="914400" rtl="0" latinLnBrk="0">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4pPr>
      <a:lvl5pPr marL="213358" marR="0" indent="-213358" algn="ctr" defTabSz="914400" rtl="0" latinLnBrk="0">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5pPr>
      <a:lvl6pPr marL="177800" marR="0" indent="-177800" algn="ctr" defTabSz="914400" rtl="0" latinLnBrk="0">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6pPr>
      <a:lvl7pPr marL="177800" marR="0" indent="-177800" algn="ctr" defTabSz="914400" rtl="0" latinLnBrk="0">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7pPr>
      <a:lvl8pPr marL="177800" marR="0" indent="-177800" algn="ctr" defTabSz="914400" rtl="0" latinLnBrk="0">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8pPr>
      <a:lvl9pPr marL="177800" marR="0" indent="-177800" algn="ctr" defTabSz="914400" rtl="0" latinLnBrk="0">
        <a:lnSpc>
          <a:spcPct val="100000"/>
        </a:lnSpc>
        <a:spcBef>
          <a:spcPts val="0"/>
        </a:spcBef>
        <a:spcAft>
          <a:spcPts val="0"/>
        </a:spcAft>
        <a:buClrTx/>
        <a:buSzPct val="100000"/>
        <a:buFontTx/>
        <a:buChar char="•"/>
        <a:tabLst/>
        <a:defRPr sz="1400" b="0" i="0" u="none" strike="noStrike" cap="none" spc="0" baseline="0">
          <a:solidFill>
            <a:schemeClr val="tx1"/>
          </a:solidFill>
          <a:uFillTx/>
          <a:latin typeface="+mn-lt"/>
          <a:ea typeface="+mn-ea"/>
          <a:cs typeface="+mn-cs"/>
          <a:sym typeface="Work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39.pn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38.pn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3CD0BA-A522-44FF-9F3C-97B046DF3C35}"/>
              </a:ext>
            </a:extLst>
          </p:cNvPr>
          <p:cNvSpPr>
            <a:spLocks noGrp="1"/>
          </p:cNvSpPr>
          <p:nvPr>
            <p:ph type="title"/>
          </p:nvPr>
        </p:nvSpPr>
        <p:spPr>
          <a:xfrm>
            <a:off x="692044" y="0"/>
            <a:ext cx="5943313" cy="2467420"/>
          </a:xfrm>
        </p:spPr>
        <p:txBody>
          <a:bodyPr/>
          <a:lstStyle/>
          <a:p>
            <a:r>
              <a:rPr lang="nb-NO" dirty="0" err="1"/>
              <a:t>Lifelong</a:t>
            </a:r>
            <a:r>
              <a:rPr lang="nb-NO" dirty="0"/>
              <a:t> </a:t>
            </a:r>
            <a:r>
              <a:rPr lang="nb-NO" dirty="0" err="1"/>
              <a:t>learning</a:t>
            </a:r>
            <a:endParaRPr lang="nb-NO" dirty="0"/>
          </a:p>
        </p:txBody>
      </p:sp>
      <p:sp>
        <p:nvSpPr>
          <p:cNvPr id="3" name="Plassholder for tekst 2">
            <a:extLst>
              <a:ext uri="{FF2B5EF4-FFF2-40B4-BE49-F238E27FC236}">
                <a16:creationId xmlns:a16="http://schemas.microsoft.com/office/drawing/2014/main" id="{9AF4526D-6D96-49D7-8393-968B2DE4FB69}"/>
              </a:ext>
            </a:extLst>
          </p:cNvPr>
          <p:cNvSpPr>
            <a:spLocks noGrp="1"/>
          </p:cNvSpPr>
          <p:nvPr>
            <p:ph type="body" sz="quarter" idx="1"/>
          </p:nvPr>
        </p:nvSpPr>
        <p:spPr>
          <a:xfrm>
            <a:off x="692043" y="2467420"/>
            <a:ext cx="5943314" cy="2950886"/>
          </a:xfrm>
        </p:spPr>
        <p:txBody>
          <a:bodyPr>
            <a:normAutofit/>
          </a:bodyPr>
          <a:lstStyle/>
          <a:p>
            <a:pPr>
              <a:lnSpc>
                <a:spcPct val="100000"/>
              </a:lnSpc>
            </a:pPr>
            <a:r>
              <a:rPr lang="en-GB" dirty="0">
                <a:solidFill>
                  <a:schemeClr val="bg1"/>
                </a:solidFill>
              </a:rPr>
              <a:t>Digital upskilling and reskilling for change</a:t>
            </a:r>
            <a:br>
              <a:rPr lang="en-GB" dirty="0"/>
            </a:br>
            <a:br>
              <a:rPr lang="en-GB" dirty="0"/>
            </a:br>
            <a:endParaRPr lang="en-GB" dirty="0"/>
          </a:p>
          <a:p>
            <a:pPr>
              <a:lnSpc>
                <a:spcPct val="100000"/>
              </a:lnSpc>
            </a:pPr>
            <a:r>
              <a:rPr lang="en-GB" sz="1800" dirty="0"/>
              <a:t>Annita Fjuk, PhD</a:t>
            </a:r>
            <a:br>
              <a:rPr lang="en-GB" sz="1800" dirty="0"/>
            </a:br>
            <a:r>
              <a:rPr lang="en-GB" sz="1800" dirty="0"/>
              <a:t>Head of academic collaboration &amp; </a:t>
            </a:r>
            <a:r>
              <a:rPr lang="en-GB" sz="1800" dirty="0" err="1"/>
              <a:t>continous</a:t>
            </a:r>
            <a:r>
              <a:rPr lang="en-GB" sz="1800" dirty="0"/>
              <a:t> learning</a:t>
            </a:r>
            <a:br>
              <a:rPr lang="en-GB" sz="1800" dirty="0"/>
            </a:br>
            <a:r>
              <a:rPr lang="en-GB" sz="1800" dirty="0"/>
              <a:t>DigitalNorway</a:t>
            </a:r>
            <a:endParaRPr lang="en-GB" dirty="0"/>
          </a:p>
        </p:txBody>
      </p:sp>
    </p:spTree>
    <p:extLst>
      <p:ext uri="{BB962C8B-B14F-4D97-AF65-F5344CB8AC3E}">
        <p14:creationId xmlns:p14="http://schemas.microsoft.com/office/powerpoint/2010/main" val="326746777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72C137C-0687-424D-906A-3A36A978CF14}"/>
              </a:ext>
            </a:extLst>
          </p:cNvPr>
          <p:cNvSpPr>
            <a:spLocks noGrp="1"/>
          </p:cNvSpPr>
          <p:nvPr>
            <p:ph type="title"/>
          </p:nvPr>
        </p:nvSpPr>
        <p:spPr>
          <a:xfrm>
            <a:off x="417655" y="784486"/>
            <a:ext cx="5678345" cy="939196"/>
          </a:xfrm>
        </p:spPr>
        <p:txBody>
          <a:bodyPr>
            <a:normAutofit/>
          </a:bodyPr>
          <a:lstStyle/>
          <a:p>
            <a:pPr>
              <a:lnSpc>
                <a:spcPct val="100000"/>
              </a:lnSpc>
            </a:pPr>
            <a:r>
              <a:rPr lang="nb-NO" sz="2400" b="1" dirty="0">
                <a:latin typeface="Poppins" panose="020B0604020202020204" charset="0"/>
                <a:cs typeface="Poppins" panose="020B0604020202020204" charset="0"/>
              </a:rPr>
              <a:t>PRACTICAL TOOLS AND GUIDELINES</a:t>
            </a:r>
            <a:endParaRPr lang="en-GB" sz="2400" dirty="0">
              <a:latin typeface="Poppins" panose="020B0604020202020204" charset="0"/>
              <a:cs typeface="Poppins" panose="020B0604020202020204" charset="0"/>
            </a:endParaRPr>
          </a:p>
        </p:txBody>
      </p:sp>
      <p:sp>
        <p:nvSpPr>
          <p:cNvPr id="7" name="TekstSylinder 6">
            <a:extLst>
              <a:ext uri="{FF2B5EF4-FFF2-40B4-BE49-F238E27FC236}">
                <a16:creationId xmlns:a16="http://schemas.microsoft.com/office/drawing/2014/main" id="{8B762DD4-AB81-43C0-8B44-C39C0CF66EDE}"/>
              </a:ext>
            </a:extLst>
          </p:cNvPr>
          <p:cNvSpPr txBox="1"/>
          <p:nvPr/>
        </p:nvSpPr>
        <p:spPr>
          <a:xfrm>
            <a:off x="396947" y="474628"/>
            <a:ext cx="173861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accent2">
                    <a:lumOff val="-2549"/>
                  </a:schemeClr>
                </a:solidFill>
                <a:effectLst/>
                <a:uFillTx/>
                <a:latin typeface="Poppins" panose="020B0604020202020204" charset="0"/>
                <a:cs typeface="Poppins" panose="020B0604020202020204" charset="0"/>
                <a:sym typeface="Work Sans"/>
              </a:rPr>
              <a:t>STEP 2 - EXAMPLE</a:t>
            </a:r>
          </a:p>
        </p:txBody>
      </p:sp>
      <p:pic>
        <p:nvPicPr>
          <p:cNvPr id="8" name="Bilde 7" descr="Et bilde som inneholder tekst, bærbar PC, sitter, elektronikk&#10;&#10;Automatisk generert beskrivelse">
            <a:extLst>
              <a:ext uri="{FF2B5EF4-FFF2-40B4-BE49-F238E27FC236}">
                <a16:creationId xmlns:a16="http://schemas.microsoft.com/office/drawing/2014/main" id="{E7C397FA-A0F9-44BD-81A2-3D93D14F31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5498" y="263206"/>
            <a:ext cx="2960942" cy="1952189"/>
          </a:xfrm>
          <a:prstGeom prst="rect">
            <a:avLst/>
          </a:prstGeom>
        </p:spPr>
      </p:pic>
      <p:pic>
        <p:nvPicPr>
          <p:cNvPr id="9" name="Bilde 8">
            <a:extLst>
              <a:ext uri="{FF2B5EF4-FFF2-40B4-BE49-F238E27FC236}">
                <a16:creationId xmlns:a16="http://schemas.microsoft.com/office/drawing/2014/main" id="{626CD9F3-7DA4-4EA9-AE34-83847020BB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5498" y="2276872"/>
            <a:ext cx="2980017" cy="1964766"/>
          </a:xfrm>
          <a:prstGeom prst="rect">
            <a:avLst/>
          </a:prstGeom>
        </p:spPr>
      </p:pic>
      <p:pic>
        <p:nvPicPr>
          <p:cNvPr id="10" name="Bilde 9">
            <a:extLst>
              <a:ext uri="{FF2B5EF4-FFF2-40B4-BE49-F238E27FC236}">
                <a16:creationId xmlns:a16="http://schemas.microsoft.com/office/drawing/2014/main" id="{B11E92EA-F264-42E5-A2D3-375054CB36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5498" y="4285123"/>
            <a:ext cx="2960942" cy="1952189"/>
          </a:xfrm>
          <a:prstGeom prst="rect">
            <a:avLst/>
          </a:prstGeom>
        </p:spPr>
      </p:pic>
      <p:sp>
        <p:nvSpPr>
          <p:cNvPr id="11" name="Rektangel 10">
            <a:extLst>
              <a:ext uri="{FF2B5EF4-FFF2-40B4-BE49-F238E27FC236}">
                <a16:creationId xmlns:a16="http://schemas.microsoft.com/office/drawing/2014/main" id="{4CBB0F5E-DA7B-4522-AC13-018EBB9B5F94}"/>
              </a:ext>
            </a:extLst>
          </p:cNvPr>
          <p:cNvSpPr/>
          <p:nvPr/>
        </p:nvSpPr>
        <p:spPr>
          <a:xfrm>
            <a:off x="8916441" y="900746"/>
            <a:ext cx="1096775" cy="338554"/>
          </a:xfrm>
          <a:prstGeom prst="rect">
            <a:avLst/>
          </a:prstGeom>
          <a:solidFill>
            <a:srgbClr val="FFFFFF"/>
          </a:solidFill>
        </p:spPr>
        <p:txBody>
          <a:bodyPr wrap="none">
            <a:spAutoFit/>
          </a:bodyPr>
          <a:lstStyle/>
          <a:p>
            <a:pPr algn="l"/>
            <a:r>
              <a:rPr lang="nb-NO" sz="800" b="1" dirty="0">
                <a:latin typeface="Poppins"/>
              </a:rPr>
              <a:t>CREATING VALUE</a:t>
            </a:r>
            <a:br>
              <a:rPr lang="nb-NO" sz="800" b="1" dirty="0">
                <a:latin typeface="Poppins"/>
              </a:rPr>
            </a:br>
            <a:r>
              <a:rPr lang="nb-NO" sz="800" b="1" dirty="0">
                <a:latin typeface="Poppins"/>
              </a:rPr>
              <a:t>FROM DATA</a:t>
            </a:r>
            <a:endParaRPr lang="en-GB" sz="800" b="1" dirty="0">
              <a:latin typeface="Poppins"/>
            </a:endParaRPr>
          </a:p>
        </p:txBody>
      </p:sp>
      <p:sp>
        <p:nvSpPr>
          <p:cNvPr id="12" name="Rektangel 11">
            <a:extLst>
              <a:ext uri="{FF2B5EF4-FFF2-40B4-BE49-F238E27FC236}">
                <a16:creationId xmlns:a16="http://schemas.microsoft.com/office/drawing/2014/main" id="{36BFEE07-E2DC-4C51-8DE0-27A9775B16FC}"/>
              </a:ext>
            </a:extLst>
          </p:cNvPr>
          <p:cNvSpPr/>
          <p:nvPr/>
        </p:nvSpPr>
        <p:spPr>
          <a:xfrm>
            <a:off x="8904312" y="4861187"/>
            <a:ext cx="1128835" cy="338554"/>
          </a:xfrm>
          <a:prstGeom prst="rect">
            <a:avLst/>
          </a:prstGeom>
          <a:solidFill>
            <a:srgbClr val="FFFFFF"/>
          </a:solidFill>
        </p:spPr>
        <p:txBody>
          <a:bodyPr wrap="none">
            <a:spAutoFit/>
          </a:bodyPr>
          <a:lstStyle/>
          <a:p>
            <a:pPr algn="l"/>
            <a:r>
              <a:rPr lang="nb-NO" sz="800" b="1">
                <a:latin typeface="Poppins"/>
              </a:rPr>
              <a:t>TRANSFORMATION &amp; </a:t>
            </a:r>
            <a:br>
              <a:rPr lang="nb-NO" sz="800" b="1">
                <a:latin typeface="Poppins"/>
              </a:rPr>
            </a:br>
            <a:r>
              <a:rPr lang="nb-NO" sz="800" b="1">
                <a:latin typeface="Poppins"/>
              </a:rPr>
              <a:t>LEADERSHIP</a:t>
            </a:r>
            <a:endParaRPr lang="en-GB" sz="800" b="1">
              <a:latin typeface="Poppins"/>
            </a:endParaRPr>
          </a:p>
        </p:txBody>
      </p:sp>
      <p:sp>
        <p:nvSpPr>
          <p:cNvPr id="13" name="Rektangel 12">
            <a:extLst>
              <a:ext uri="{FF2B5EF4-FFF2-40B4-BE49-F238E27FC236}">
                <a16:creationId xmlns:a16="http://schemas.microsoft.com/office/drawing/2014/main" id="{71987A2B-D519-4A50-9AC5-6EEE300D55AF}"/>
              </a:ext>
            </a:extLst>
          </p:cNvPr>
          <p:cNvSpPr/>
          <p:nvPr/>
        </p:nvSpPr>
        <p:spPr>
          <a:xfrm>
            <a:off x="8923386" y="2997532"/>
            <a:ext cx="753732" cy="215444"/>
          </a:xfrm>
          <a:prstGeom prst="rect">
            <a:avLst/>
          </a:prstGeom>
          <a:solidFill>
            <a:srgbClr val="FFFFFF"/>
          </a:solidFill>
        </p:spPr>
        <p:txBody>
          <a:bodyPr wrap="none">
            <a:spAutoFit/>
          </a:bodyPr>
          <a:lstStyle/>
          <a:p>
            <a:pPr algn="l"/>
            <a:r>
              <a:rPr lang="nb-NO" sz="800" b="1">
                <a:latin typeface="Poppins"/>
              </a:rPr>
              <a:t>INNOVATION</a:t>
            </a:r>
            <a:endParaRPr lang="en-GB" sz="800" b="1">
              <a:latin typeface="Poppins"/>
            </a:endParaRPr>
          </a:p>
        </p:txBody>
      </p:sp>
      <p:sp>
        <p:nvSpPr>
          <p:cNvPr id="15" name="TekstSylinder 14">
            <a:extLst>
              <a:ext uri="{FF2B5EF4-FFF2-40B4-BE49-F238E27FC236}">
                <a16:creationId xmlns:a16="http://schemas.microsoft.com/office/drawing/2014/main" id="{6F82D508-D080-4E1D-AABB-948CF7976CC8}"/>
              </a:ext>
            </a:extLst>
          </p:cNvPr>
          <p:cNvSpPr txBox="1"/>
          <p:nvPr/>
        </p:nvSpPr>
        <p:spPr>
          <a:xfrm>
            <a:off x="417655" y="2225702"/>
            <a:ext cx="5181641" cy="403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l"/>
            <a:r>
              <a:rPr lang="en-US" sz="1600" dirty="0"/>
              <a:t>The course gave us good insight and hands-on</a:t>
            </a:r>
            <a:br>
              <a:rPr lang="en-US" sz="1600" dirty="0"/>
            </a:br>
            <a:r>
              <a:rPr lang="en-US" sz="1600" dirty="0"/>
              <a:t>experience using practical tools on which strategic assessments and processes the company</a:t>
            </a:r>
            <a:br>
              <a:rPr lang="en-US" sz="1600" dirty="0"/>
            </a:br>
            <a:r>
              <a:rPr lang="en-US" sz="1600" dirty="0"/>
              <a:t>should go through to succeed with our digitalization strategy!</a:t>
            </a:r>
          </a:p>
          <a:p>
            <a:pPr algn="l"/>
            <a:endParaRPr lang="en-US" sz="1600" dirty="0"/>
          </a:p>
          <a:p>
            <a:pPr algn="l"/>
            <a:endParaRPr lang="en-US" sz="1600" dirty="0"/>
          </a:p>
          <a:p>
            <a:pPr algn="l"/>
            <a:endParaRPr lang="en-US" sz="1600" dirty="0"/>
          </a:p>
          <a:p>
            <a:pPr algn="l"/>
            <a:br>
              <a:rPr lang="en-US" sz="1600" dirty="0"/>
            </a:br>
            <a:endParaRPr lang="en-US" sz="1600" dirty="0"/>
          </a:p>
          <a:p>
            <a:pPr algn="l"/>
            <a:r>
              <a:rPr lang="en-US" sz="1600" dirty="0"/>
              <a:t>We tend to focus on our own industry without reflecting on the need we may have from the expertise available in other industries. (...) The help we received and the discussions with peers were invaluable.</a:t>
            </a:r>
          </a:p>
          <a:p>
            <a:pPr algn="l"/>
            <a:endParaRPr lang="en-US" sz="1600" dirty="0">
              <a:solidFill>
                <a:schemeClr val="bg2">
                  <a:lumMod val="10000"/>
                </a:schemeClr>
              </a:solidFill>
            </a:endParaRPr>
          </a:p>
          <a:p>
            <a:pPr algn="l"/>
            <a:r>
              <a:rPr lang="en-US" dirty="0">
                <a:solidFill>
                  <a:schemeClr val="bg2">
                    <a:lumMod val="10000"/>
                  </a:schemeClr>
                </a:solidFill>
              </a:rPr>
              <a:t>- Participants in </a:t>
            </a:r>
            <a:r>
              <a:rPr lang="en-US" i="1" dirty="0">
                <a:solidFill>
                  <a:schemeClr val="bg2">
                    <a:lumMod val="10000"/>
                  </a:schemeClr>
                </a:solidFill>
              </a:rPr>
              <a:t>informal</a:t>
            </a:r>
            <a:r>
              <a:rPr lang="en-US" dirty="0">
                <a:solidFill>
                  <a:schemeClr val="bg2">
                    <a:lumMod val="10000"/>
                  </a:schemeClr>
                </a:solidFill>
              </a:rPr>
              <a:t> educational workshops</a:t>
            </a:r>
            <a:endParaRPr lang="nb-NO" dirty="0">
              <a:solidFill>
                <a:schemeClr val="bg2">
                  <a:lumMod val="10000"/>
                </a:schemeClr>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chemeClr val="accent2">
                  <a:lumOff val="-2549"/>
                </a:schemeClr>
              </a:solidFill>
              <a:effectLst/>
              <a:uFillTx/>
              <a:latin typeface="+mn-lt"/>
              <a:ea typeface="+mn-ea"/>
              <a:cs typeface="+mn-cs"/>
              <a:sym typeface="Work Sans"/>
            </a:endParaRPr>
          </a:p>
        </p:txBody>
      </p:sp>
      <p:pic>
        <p:nvPicPr>
          <p:cNvPr id="16" name="Picture 6" descr="Quote Left Icon – Free Download, PNG and Vector">
            <a:extLst>
              <a:ext uri="{FF2B5EF4-FFF2-40B4-BE49-F238E27FC236}">
                <a16:creationId xmlns:a16="http://schemas.microsoft.com/office/drawing/2014/main" id="{574C6984-BA3C-4BB7-9673-E4600366AB62}"/>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426254" y="1892145"/>
            <a:ext cx="384727" cy="3847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Quote Left Icon – Free Download, PNG and Vector">
            <a:extLst>
              <a:ext uri="{FF2B5EF4-FFF2-40B4-BE49-F238E27FC236}">
                <a16:creationId xmlns:a16="http://schemas.microsoft.com/office/drawing/2014/main" id="{62883A50-0031-4B3E-846B-39F7CB9ECBB5}"/>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426254" y="4092759"/>
            <a:ext cx="384727" cy="384727"/>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9B0D3E7C-0183-4A48-A594-FF8ED70BCD9D}"/>
              </a:ext>
            </a:extLst>
          </p:cNvPr>
          <p:cNvSpPr txBox="1"/>
          <p:nvPr/>
        </p:nvSpPr>
        <p:spPr>
          <a:xfrm>
            <a:off x="417655" y="1527812"/>
            <a:ext cx="2737284"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l"/>
            <a:r>
              <a:rPr kumimoji="0" lang="en-GB" sz="1400" b="1" i="0" u="none" strike="noStrike" cap="none" spc="0" normalizeH="0" baseline="0" dirty="0">
                <a:ln>
                  <a:noFill/>
                </a:ln>
                <a:solidFill>
                  <a:schemeClr val="accent2">
                    <a:lumOff val="-2549"/>
                  </a:schemeClr>
                </a:solidFill>
                <a:effectLst/>
                <a:uFillTx/>
                <a:latin typeface="+mn-lt"/>
                <a:ea typeface="+mn-ea"/>
                <a:cs typeface="+mn-cs"/>
                <a:sym typeface="Work Sans"/>
              </a:rPr>
              <a:t>INCREASE </a:t>
            </a:r>
            <a:r>
              <a:rPr lang="en-US" b="1" dirty="0"/>
              <a:t>IMMEDIATE</a:t>
            </a:r>
            <a:r>
              <a:rPr kumimoji="0" lang="en-GB" sz="1400" b="1" i="0" u="none" strike="noStrike" cap="none" spc="0" normalizeH="0" baseline="0" dirty="0">
                <a:ln>
                  <a:noFill/>
                </a:ln>
                <a:solidFill>
                  <a:schemeClr val="accent2">
                    <a:lumOff val="-2549"/>
                  </a:schemeClr>
                </a:solidFill>
                <a:effectLst/>
                <a:uFillTx/>
                <a:latin typeface="+mn-lt"/>
                <a:ea typeface="+mn-ea"/>
                <a:cs typeface="+mn-cs"/>
                <a:sym typeface="Work Sans"/>
              </a:rPr>
              <a:t> VALUE</a:t>
            </a:r>
          </a:p>
        </p:txBody>
      </p:sp>
      <p:sp>
        <p:nvSpPr>
          <p:cNvPr id="14" name="TekstSylinder 13">
            <a:extLst>
              <a:ext uri="{FF2B5EF4-FFF2-40B4-BE49-F238E27FC236}">
                <a16:creationId xmlns:a16="http://schemas.microsoft.com/office/drawing/2014/main" id="{F376FD74-0F9A-4A7F-A7FE-649C5D55B8A1}"/>
              </a:ext>
            </a:extLst>
          </p:cNvPr>
          <p:cNvSpPr txBox="1"/>
          <p:nvPr/>
        </p:nvSpPr>
        <p:spPr>
          <a:xfrm>
            <a:off x="417655" y="3724375"/>
            <a:ext cx="4128690"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l"/>
            <a:r>
              <a:rPr kumimoji="0" lang="en-GB" sz="1400" b="1" i="0" u="none" strike="noStrike" cap="none" spc="0" normalizeH="0" baseline="0" dirty="0">
                <a:ln>
                  <a:noFill/>
                </a:ln>
                <a:solidFill>
                  <a:schemeClr val="accent2">
                    <a:lumOff val="-2549"/>
                  </a:schemeClr>
                </a:solidFill>
                <a:effectLst/>
                <a:uFillTx/>
                <a:latin typeface="+mn-lt"/>
                <a:ea typeface="+mn-ea"/>
                <a:cs typeface="+mn-cs"/>
                <a:sym typeface="Work Sans"/>
              </a:rPr>
              <a:t>INCREASE INVOLVEMENT, SHARING AND </a:t>
            </a:r>
            <a:r>
              <a:rPr kumimoji="0" lang="en-US" sz="1400" b="1" i="0" u="none" strike="noStrike" cap="none" spc="0" normalizeH="0" baseline="0" dirty="0">
                <a:ln>
                  <a:noFill/>
                </a:ln>
                <a:solidFill>
                  <a:schemeClr val="accent2">
                    <a:lumOff val="-2549"/>
                  </a:schemeClr>
                </a:solidFill>
                <a:effectLst/>
                <a:uFillTx/>
                <a:latin typeface="+mn-lt"/>
                <a:ea typeface="+mn-ea"/>
                <a:cs typeface="+mn-cs"/>
                <a:sym typeface="Work Sans"/>
              </a:rPr>
              <a:t>REFLECTIONS</a:t>
            </a:r>
            <a:endParaRPr kumimoji="0" lang="en-GB" sz="1400" b="1" i="0" u="none" strike="noStrike" cap="none" spc="0" normalizeH="0" baseline="0" dirty="0">
              <a:ln>
                <a:noFill/>
              </a:ln>
              <a:solidFill>
                <a:schemeClr val="accent2">
                  <a:lumOff val="-2549"/>
                </a:schemeClr>
              </a:solidFill>
              <a:effectLst/>
              <a:uFillTx/>
              <a:latin typeface="+mn-lt"/>
              <a:ea typeface="+mn-ea"/>
              <a:cs typeface="+mn-cs"/>
              <a:sym typeface="Work Sans"/>
            </a:endParaRPr>
          </a:p>
        </p:txBody>
      </p:sp>
    </p:spTree>
    <p:extLst>
      <p:ext uri="{BB962C8B-B14F-4D97-AF65-F5344CB8AC3E}">
        <p14:creationId xmlns:p14="http://schemas.microsoft.com/office/powerpoint/2010/main" val="2203954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EF64D04-2CE1-4AEB-B4B4-6BD419CAA96B}"/>
              </a:ext>
            </a:extLst>
          </p:cNvPr>
          <p:cNvSpPr>
            <a:spLocks noGrp="1"/>
          </p:cNvSpPr>
          <p:nvPr>
            <p:ph type="body" sz="quarter" idx="1"/>
          </p:nvPr>
        </p:nvSpPr>
        <p:spPr>
          <a:xfrm>
            <a:off x="598705" y="3014903"/>
            <a:ext cx="5462321" cy="5166625"/>
          </a:xfrm>
        </p:spPr>
        <p:txBody>
          <a:bodyPr>
            <a:normAutofit/>
          </a:bodyPr>
          <a:lstStyle/>
          <a:p>
            <a:pPr marL="0" indent="0">
              <a:buNone/>
            </a:pPr>
            <a:r>
              <a:rPr lang="en-US" sz="1600" dirty="0"/>
              <a:t>The program has helped me to put several situations into a digitalization perspective, and I have used several of the tools to a great extent in collaboration with colleagues and partners. I feel a better sense of security in my own ability in meetings with customers and partners, and in that sense also a better ability to adapt to different situations and requirements.</a:t>
            </a:r>
            <a:br>
              <a:rPr lang="en-US" sz="1600" dirty="0"/>
            </a:br>
            <a:br>
              <a:rPr lang="en-US" sz="1600" dirty="0"/>
            </a:br>
            <a:r>
              <a:rPr lang="en-US" sz="1400" dirty="0">
                <a:solidFill>
                  <a:schemeClr val="bg2">
                    <a:lumMod val="10000"/>
                  </a:schemeClr>
                </a:solidFill>
              </a:rPr>
              <a:t>- Participants in </a:t>
            </a:r>
            <a:r>
              <a:rPr lang="en-US" sz="1400" i="1" dirty="0">
                <a:solidFill>
                  <a:schemeClr val="bg2">
                    <a:lumMod val="10000"/>
                  </a:schemeClr>
                </a:solidFill>
              </a:rPr>
              <a:t>formal</a:t>
            </a:r>
            <a:r>
              <a:rPr lang="en-US" sz="1400" dirty="0">
                <a:solidFill>
                  <a:schemeClr val="bg2">
                    <a:lumMod val="10000"/>
                  </a:schemeClr>
                </a:solidFill>
              </a:rPr>
              <a:t> continuous learning program</a:t>
            </a:r>
            <a:endParaRPr lang="nb-NO" sz="1400" dirty="0">
              <a:solidFill>
                <a:schemeClr val="bg2">
                  <a:lumMod val="10000"/>
                </a:schemeClr>
              </a:solidFill>
            </a:endParaRPr>
          </a:p>
          <a:p>
            <a:pPr marL="0" indent="0">
              <a:buNone/>
            </a:pPr>
            <a:endParaRPr lang="en-GB" sz="1600" dirty="0"/>
          </a:p>
          <a:p>
            <a:pPr marL="0" indent="0">
              <a:buNone/>
            </a:pPr>
            <a:endParaRPr lang="en-GB" sz="1600" dirty="0"/>
          </a:p>
        </p:txBody>
      </p:sp>
      <p:sp>
        <p:nvSpPr>
          <p:cNvPr id="3" name="Tittel 2">
            <a:extLst>
              <a:ext uri="{FF2B5EF4-FFF2-40B4-BE49-F238E27FC236}">
                <a16:creationId xmlns:a16="http://schemas.microsoft.com/office/drawing/2014/main" id="{D72C137C-0687-424D-906A-3A36A978CF14}"/>
              </a:ext>
            </a:extLst>
          </p:cNvPr>
          <p:cNvSpPr>
            <a:spLocks noGrp="1"/>
          </p:cNvSpPr>
          <p:nvPr>
            <p:ph type="title"/>
          </p:nvPr>
        </p:nvSpPr>
        <p:spPr>
          <a:xfrm>
            <a:off x="598705" y="977636"/>
            <a:ext cx="5678345" cy="939196"/>
          </a:xfrm>
        </p:spPr>
        <p:txBody>
          <a:bodyPr>
            <a:normAutofit fontScale="90000"/>
          </a:bodyPr>
          <a:lstStyle/>
          <a:p>
            <a:r>
              <a:rPr lang="nb-NO" b="1">
                <a:latin typeface="Work Sans" panose="020B0604020202020204"/>
              </a:rPr>
              <a:t>IN-DEPTH</a:t>
            </a:r>
            <a:br>
              <a:rPr lang="nb-NO" b="1">
                <a:latin typeface="Work Sans" panose="020B0604020202020204"/>
              </a:rPr>
            </a:br>
            <a:endParaRPr lang="en-GB"/>
          </a:p>
        </p:txBody>
      </p:sp>
      <p:sp>
        <p:nvSpPr>
          <p:cNvPr id="7" name="TekstSylinder 6">
            <a:extLst>
              <a:ext uri="{FF2B5EF4-FFF2-40B4-BE49-F238E27FC236}">
                <a16:creationId xmlns:a16="http://schemas.microsoft.com/office/drawing/2014/main" id="{8B762DD4-AB81-43C0-8B44-C39C0CF66EDE}"/>
              </a:ext>
            </a:extLst>
          </p:cNvPr>
          <p:cNvSpPr txBox="1"/>
          <p:nvPr/>
        </p:nvSpPr>
        <p:spPr>
          <a:xfrm>
            <a:off x="564910" y="760934"/>
            <a:ext cx="173861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accent2">
                    <a:lumOff val="-2549"/>
                  </a:schemeClr>
                </a:solidFill>
                <a:effectLst/>
                <a:uFillTx/>
                <a:latin typeface="+mn-lt"/>
                <a:ea typeface="+mn-ea"/>
                <a:cs typeface="+mn-cs"/>
                <a:sym typeface="Work Sans"/>
              </a:rPr>
              <a:t>STEP 3 - EXAMPLE</a:t>
            </a:r>
          </a:p>
        </p:txBody>
      </p:sp>
      <p:graphicFrame>
        <p:nvGraphicFramePr>
          <p:cNvPr id="27" name="Diagram 26">
            <a:extLst>
              <a:ext uri="{FF2B5EF4-FFF2-40B4-BE49-F238E27FC236}">
                <a16:creationId xmlns:a16="http://schemas.microsoft.com/office/drawing/2014/main" id="{6EC3E936-9EAE-4669-93B3-49B14FE6B856}"/>
              </a:ext>
            </a:extLst>
          </p:cNvPr>
          <p:cNvGraphicFramePr/>
          <p:nvPr>
            <p:extLst>
              <p:ext uri="{D42A27DB-BD31-4B8C-83A1-F6EECF244321}">
                <p14:modId xmlns:p14="http://schemas.microsoft.com/office/powerpoint/2010/main" val="75741032"/>
              </p:ext>
            </p:extLst>
          </p:nvPr>
        </p:nvGraphicFramePr>
        <p:xfrm>
          <a:off x="5231904" y="1049692"/>
          <a:ext cx="8064896" cy="4758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8" name="Gruppe 27">
            <a:extLst>
              <a:ext uri="{FF2B5EF4-FFF2-40B4-BE49-F238E27FC236}">
                <a16:creationId xmlns:a16="http://schemas.microsoft.com/office/drawing/2014/main" id="{86A0C873-8718-49B6-9C5E-F21F7A93EE63}"/>
              </a:ext>
            </a:extLst>
          </p:cNvPr>
          <p:cNvGrpSpPr/>
          <p:nvPr/>
        </p:nvGrpSpPr>
        <p:grpSpPr>
          <a:xfrm>
            <a:off x="7494650" y="1358718"/>
            <a:ext cx="3498817" cy="3994706"/>
            <a:chOff x="1265646" y="1503652"/>
            <a:chExt cx="3498817" cy="3994706"/>
          </a:xfrm>
        </p:grpSpPr>
        <p:pic>
          <p:nvPicPr>
            <p:cNvPr id="29" name="Picture 2" descr="Target Group Svg Png Icon Free Download (#452305) - OnlineWebFonts.COM">
              <a:extLst>
                <a:ext uri="{FF2B5EF4-FFF2-40B4-BE49-F238E27FC236}">
                  <a16:creationId xmlns:a16="http://schemas.microsoft.com/office/drawing/2014/main" id="{5D0E2992-D1E0-484D-9B51-BA027605EA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3937" y="1503652"/>
              <a:ext cx="513127" cy="4600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Solution Svg Png Icon Free Download (#451978) - OnlineWebFonts.COM">
              <a:extLst>
                <a:ext uri="{FF2B5EF4-FFF2-40B4-BE49-F238E27FC236}">
                  <a16:creationId xmlns:a16="http://schemas.microsoft.com/office/drawing/2014/main" id="{D1367632-00AB-456C-9EB9-BF5A5685B382}"/>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2299" y="4165756"/>
              <a:ext cx="432769" cy="38718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Data sharing - Free multimedia icons">
              <a:extLst>
                <a:ext uri="{FF2B5EF4-FFF2-40B4-BE49-F238E27FC236}">
                  <a16:creationId xmlns:a16="http://schemas.microsoft.com/office/drawing/2014/main" id="{54397E4D-3F7F-4BAA-8707-5301212D6DB9}"/>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272903" y="2325673"/>
              <a:ext cx="491560" cy="4397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ollaboration Icon Png #393225 - Free Icons Library">
              <a:extLst>
                <a:ext uri="{FF2B5EF4-FFF2-40B4-BE49-F238E27FC236}">
                  <a16:creationId xmlns:a16="http://schemas.microsoft.com/office/drawing/2014/main" id="{5C23CD44-8E54-4886-B8A7-416F5CC9B1C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19754" y="5001350"/>
              <a:ext cx="621494" cy="4970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Organization, organisation, flow, chart icon - Free download">
              <a:extLst>
                <a:ext uri="{FF2B5EF4-FFF2-40B4-BE49-F238E27FC236}">
                  <a16:creationId xmlns:a16="http://schemas.microsoft.com/office/drawing/2014/main" id="{68D58E7F-6507-43C6-B4D6-D398A944998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65646" y="4087987"/>
              <a:ext cx="491559" cy="43977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Tools icon PNG and SVG Vector Free Download">
              <a:extLst>
                <a:ext uri="{FF2B5EF4-FFF2-40B4-BE49-F238E27FC236}">
                  <a16:creationId xmlns:a16="http://schemas.microsoft.com/office/drawing/2014/main" id="{5D696552-692A-4E03-A714-5A3E4C0FF92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28035" y="2441553"/>
              <a:ext cx="361324" cy="30063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kstSylinder 3">
            <a:extLst>
              <a:ext uri="{FF2B5EF4-FFF2-40B4-BE49-F238E27FC236}">
                <a16:creationId xmlns:a16="http://schemas.microsoft.com/office/drawing/2014/main" id="{B431BF50-F63C-415A-9757-50588EE3E1CB}"/>
              </a:ext>
            </a:extLst>
          </p:cNvPr>
          <p:cNvSpPr txBox="1"/>
          <p:nvPr/>
        </p:nvSpPr>
        <p:spPr>
          <a:xfrm>
            <a:off x="6960096" y="6119470"/>
            <a:ext cx="595198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accent2">
                    <a:lumOff val="-2549"/>
                  </a:schemeClr>
                </a:solidFill>
                <a:effectLst/>
                <a:uFillTx/>
                <a:latin typeface="+mn-lt"/>
                <a:ea typeface="+mn-ea"/>
                <a:cs typeface="+mn-cs"/>
                <a:sym typeface="Work Sans"/>
              </a:rPr>
              <a:t>Key topics in continues education offered</a:t>
            </a:r>
            <a:r>
              <a:rPr lang="en-GB" b="1" dirty="0"/>
              <a:t> </a:t>
            </a:r>
            <a:r>
              <a:rPr kumimoji="0" lang="en-GB" sz="1400" b="1" i="0" u="none" strike="noStrike" cap="none" spc="0" normalizeH="0" baseline="0" dirty="0">
                <a:ln>
                  <a:noFill/>
                </a:ln>
                <a:solidFill>
                  <a:schemeClr val="accent2">
                    <a:lumOff val="-2549"/>
                  </a:schemeClr>
                </a:solidFill>
                <a:effectLst/>
                <a:uFillTx/>
                <a:latin typeface="+mn-lt"/>
                <a:ea typeface="+mn-ea"/>
                <a:cs typeface="+mn-cs"/>
                <a:sym typeface="Work Sans"/>
              </a:rPr>
              <a:t>to SME-leaders </a:t>
            </a:r>
          </a:p>
        </p:txBody>
      </p:sp>
      <p:pic>
        <p:nvPicPr>
          <p:cNvPr id="35" name="Picture 6" descr="Quote Left Icon – Free Download, PNG and Vector">
            <a:extLst>
              <a:ext uri="{FF2B5EF4-FFF2-40B4-BE49-F238E27FC236}">
                <a16:creationId xmlns:a16="http://schemas.microsoft.com/office/drawing/2014/main" id="{3C117E5C-C94E-456A-BF29-F3F2B1068C4A}"/>
              </a:ext>
            </a:extLst>
          </p:cNvPr>
          <p:cNvPicPr>
            <a:picLocks noChangeAspect="1" noChangeArrowheads="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623392" y="2655565"/>
            <a:ext cx="384727" cy="384727"/>
          </a:xfrm>
          <a:prstGeom prst="rect">
            <a:avLst/>
          </a:prstGeom>
          <a:noFill/>
          <a:extLst>
            <a:ext uri="{909E8E84-426E-40DD-AFC4-6F175D3DCCD1}">
              <a14:hiddenFill xmlns:a14="http://schemas.microsoft.com/office/drawing/2010/main">
                <a:solidFill>
                  <a:srgbClr val="FFFFFF"/>
                </a:solidFill>
              </a14:hiddenFill>
            </a:ext>
          </a:extLst>
        </p:spPr>
      </p:pic>
      <p:sp>
        <p:nvSpPr>
          <p:cNvPr id="16" name="TekstSylinder 15">
            <a:extLst>
              <a:ext uri="{FF2B5EF4-FFF2-40B4-BE49-F238E27FC236}">
                <a16:creationId xmlns:a16="http://schemas.microsoft.com/office/drawing/2014/main" id="{959A2889-2F90-429E-8590-A3AFAC9A5E14}"/>
              </a:ext>
            </a:extLst>
          </p:cNvPr>
          <p:cNvSpPr txBox="1"/>
          <p:nvPr/>
        </p:nvSpPr>
        <p:spPr>
          <a:xfrm>
            <a:off x="575927" y="1467550"/>
            <a:ext cx="13088122"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l"/>
            <a:r>
              <a:rPr kumimoji="0" lang="en-GB" b="1" i="0" u="none" strike="noStrike" cap="none" spc="0" normalizeH="0" baseline="0" dirty="0">
                <a:ln>
                  <a:noFill/>
                </a:ln>
                <a:solidFill>
                  <a:schemeClr val="accent2">
                    <a:lumOff val="-2549"/>
                  </a:schemeClr>
                </a:solidFill>
                <a:effectLst/>
                <a:uFillTx/>
                <a:latin typeface="+mn-lt"/>
                <a:ea typeface="+mn-ea"/>
                <a:cs typeface="+mn-cs"/>
                <a:sym typeface="Work Sans"/>
              </a:rPr>
              <a:t>INCREASE INDIVIDUAL CAPABILITY OF POSITION NEW</a:t>
            </a:r>
            <a:br>
              <a:rPr kumimoji="0" lang="en-GB" b="1" i="0" u="none" strike="noStrike" cap="none" spc="0" normalizeH="0" baseline="0" dirty="0">
                <a:ln>
                  <a:noFill/>
                </a:ln>
                <a:solidFill>
                  <a:schemeClr val="accent2">
                    <a:lumOff val="-2549"/>
                  </a:schemeClr>
                </a:solidFill>
                <a:effectLst/>
                <a:uFillTx/>
                <a:latin typeface="+mn-lt"/>
                <a:ea typeface="+mn-ea"/>
                <a:cs typeface="+mn-cs"/>
                <a:sym typeface="Work Sans"/>
              </a:rPr>
            </a:br>
            <a:r>
              <a:rPr kumimoji="0" lang="en-GB" b="1" i="0" u="none" strike="noStrike" cap="none" spc="0" normalizeH="0" baseline="0" dirty="0">
                <a:ln>
                  <a:noFill/>
                </a:ln>
                <a:solidFill>
                  <a:schemeClr val="accent2">
                    <a:lumOff val="-2549"/>
                  </a:schemeClr>
                </a:solidFill>
                <a:effectLst/>
                <a:uFillTx/>
                <a:latin typeface="+mn-lt"/>
                <a:ea typeface="+mn-ea"/>
                <a:cs typeface="+mn-cs"/>
                <a:sym typeface="Work Sans"/>
              </a:rPr>
              <a:t>KNOWLEDGE</a:t>
            </a:r>
            <a:r>
              <a:rPr lang="nb-NO" b="1" dirty="0"/>
              <a:t> </a:t>
            </a:r>
            <a:r>
              <a:rPr lang="en-US" b="1" dirty="0"/>
              <a:t>INTO PERSONAL AND BUSINESS GOALS</a:t>
            </a:r>
            <a:endParaRPr kumimoji="0" lang="en-GB" b="1" i="0" u="none" strike="noStrike" cap="none" spc="0" normalizeH="0" baseline="0" dirty="0">
              <a:ln>
                <a:noFill/>
              </a:ln>
              <a:solidFill>
                <a:schemeClr val="accent2">
                  <a:lumOff val="-2549"/>
                </a:schemeClr>
              </a:solidFill>
              <a:effectLst/>
              <a:uFillTx/>
              <a:latin typeface="+mn-lt"/>
              <a:ea typeface="+mn-ea"/>
              <a:cs typeface="+mn-cs"/>
              <a:sym typeface="Work Sans"/>
            </a:endParaRPr>
          </a:p>
        </p:txBody>
      </p:sp>
    </p:spTree>
    <p:extLst>
      <p:ext uri="{BB962C8B-B14F-4D97-AF65-F5344CB8AC3E}">
        <p14:creationId xmlns:p14="http://schemas.microsoft.com/office/powerpoint/2010/main" val="33012863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D335E7B-EA91-47E7-B913-314D65CE7F9F}"/>
              </a:ext>
            </a:extLst>
          </p:cNvPr>
          <p:cNvSpPr>
            <a:spLocks noGrp="1"/>
          </p:cNvSpPr>
          <p:nvPr>
            <p:ph type="body" sz="quarter" idx="12"/>
          </p:nvPr>
        </p:nvSpPr>
        <p:spPr/>
        <p:txBody>
          <a:bodyPr/>
          <a:lstStyle/>
          <a:p>
            <a:pPr marL="0" indent="0">
              <a:buNone/>
            </a:pPr>
            <a:r>
              <a:rPr lang="en-US" sz="1600" dirty="0"/>
              <a:t>	Focus on pedagogical and didactical designs that</a:t>
            </a:r>
            <a:br>
              <a:rPr lang="en-US" sz="1600" dirty="0"/>
            </a:br>
            <a:r>
              <a:rPr lang="en-US" sz="1600" dirty="0"/>
              <a:t>	provide </a:t>
            </a:r>
            <a:r>
              <a:rPr lang="en-US" sz="1600" b="1" dirty="0"/>
              <a:t>immediate value</a:t>
            </a:r>
            <a:r>
              <a:rPr lang="en-US" sz="1600" dirty="0"/>
              <a:t> to personal- and business</a:t>
            </a:r>
            <a:br>
              <a:rPr lang="en-US" sz="1600" dirty="0"/>
            </a:br>
            <a:r>
              <a:rPr lang="en-US" sz="1600" dirty="0"/>
              <a:t>	value.</a:t>
            </a:r>
            <a:br>
              <a:rPr lang="nb-NO" sz="1600" b="1" dirty="0"/>
            </a:br>
            <a:br>
              <a:rPr lang="nb-NO" sz="1600" b="1" dirty="0"/>
            </a:br>
            <a:r>
              <a:rPr lang="nb-NO" sz="1600" b="1" dirty="0"/>
              <a:t>	</a:t>
            </a:r>
          </a:p>
          <a:p>
            <a:pPr marL="0" indent="0">
              <a:buNone/>
            </a:pPr>
            <a:r>
              <a:rPr lang="nb-NO" sz="1600" b="1" dirty="0"/>
              <a:t>	</a:t>
            </a:r>
          </a:p>
          <a:p>
            <a:pPr marL="0" indent="0">
              <a:buNone/>
            </a:pPr>
            <a:r>
              <a:rPr lang="en-GB" sz="1600" dirty="0"/>
              <a:t>M	Make sure that upskilling/reskilling is inherently</a:t>
            </a:r>
            <a:br>
              <a:rPr lang="en-GB" sz="1600" dirty="0"/>
            </a:br>
            <a:r>
              <a:rPr lang="en-GB" sz="1600" dirty="0"/>
              <a:t>	combined with </a:t>
            </a:r>
            <a:r>
              <a:rPr lang="en-GB" sz="1600" b="1" dirty="0"/>
              <a:t>long term developed domain</a:t>
            </a:r>
            <a:br>
              <a:rPr lang="en-GB" sz="1600" b="1" dirty="0"/>
            </a:br>
            <a:r>
              <a:rPr lang="en-GB" sz="1600" b="1" dirty="0"/>
              <a:t>	knowledge and experience</a:t>
            </a:r>
            <a:r>
              <a:rPr lang="en-GB" sz="1600" dirty="0"/>
              <a:t>.</a:t>
            </a:r>
          </a:p>
          <a:p>
            <a:pPr marL="0" indent="0">
              <a:buNone/>
            </a:pPr>
            <a:endParaRPr lang="nb-NO" sz="1600" b="1" dirty="0"/>
          </a:p>
          <a:p>
            <a:pPr marL="0" indent="0">
              <a:buNone/>
            </a:pPr>
            <a:r>
              <a:rPr lang="nb-NO" sz="1600" b="1" dirty="0"/>
              <a:t>	</a:t>
            </a:r>
            <a:r>
              <a:rPr lang="en-GB" sz="1600" dirty="0"/>
              <a:t>Make room for flexibility, and </a:t>
            </a:r>
            <a:r>
              <a:rPr lang="en-GB" sz="1600" b="1" dirty="0"/>
              <a:t>avoid professional</a:t>
            </a:r>
            <a:br>
              <a:rPr lang="en-GB" sz="1600" b="1" dirty="0"/>
            </a:br>
            <a:r>
              <a:rPr lang="en-GB" sz="1600" b="1" dirty="0"/>
              <a:t>	terminology </a:t>
            </a:r>
            <a:r>
              <a:rPr lang="en-GB" sz="1600" dirty="0"/>
              <a:t>in introduction learning resources</a:t>
            </a:r>
            <a:br>
              <a:rPr lang="en-GB" sz="1600" dirty="0"/>
            </a:br>
            <a:r>
              <a:rPr lang="en-GB" sz="1600" dirty="0"/>
              <a:t>	</a:t>
            </a:r>
          </a:p>
          <a:p>
            <a:pPr marL="0" indent="0">
              <a:buNone/>
            </a:pPr>
            <a:endParaRPr lang="en-GB" dirty="0"/>
          </a:p>
        </p:txBody>
      </p:sp>
      <p:sp>
        <p:nvSpPr>
          <p:cNvPr id="3" name="Tittel 2">
            <a:extLst>
              <a:ext uri="{FF2B5EF4-FFF2-40B4-BE49-F238E27FC236}">
                <a16:creationId xmlns:a16="http://schemas.microsoft.com/office/drawing/2014/main" id="{E3C1F7F8-E7EC-49A3-8F18-B45F9E31EB43}"/>
              </a:ext>
            </a:extLst>
          </p:cNvPr>
          <p:cNvSpPr>
            <a:spLocks noGrp="1"/>
          </p:cNvSpPr>
          <p:nvPr>
            <p:ph type="title"/>
          </p:nvPr>
        </p:nvSpPr>
        <p:spPr/>
        <p:txBody>
          <a:bodyPr/>
          <a:lstStyle/>
          <a:p>
            <a:r>
              <a:rPr lang="en-GB" b="1" dirty="0"/>
              <a:t>WRAPPING UP</a:t>
            </a:r>
          </a:p>
        </p:txBody>
      </p:sp>
      <p:sp>
        <p:nvSpPr>
          <p:cNvPr id="5" name="Ellipse 4">
            <a:extLst>
              <a:ext uri="{FF2B5EF4-FFF2-40B4-BE49-F238E27FC236}">
                <a16:creationId xmlns:a16="http://schemas.microsoft.com/office/drawing/2014/main" id="{1C792D7B-4278-40BA-8008-79B06CD3BDF6}"/>
              </a:ext>
            </a:extLst>
          </p:cNvPr>
          <p:cNvSpPr/>
          <p:nvPr/>
        </p:nvSpPr>
        <p:spPr>
          <a:xfrm>
            <a:off x="5717301" y="1271799"/>
            <a:ext cx="720000" cy="720000"/>
          </a:xfrm>
          <a:prstGeom prst="ellipse">
            <a:avLst/>
          </a:prstGeom>
          <a:solidFill>
            <a:srgbClr val="F9DFA9"/>
          </a:solidFill>
          <a:ln w="25400" cap="flat">
            <a:solidFill>
              <a:srgbClr val="F9DFA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nb-NO" sz="1400" b="0" i="0" u="none" strike="noStrike" cap="none" spc="0" normalizeH="0" baseline="0">
              <a:ln>
                <a:noFill/>
              </a:ln>
              <a:solidFill>
                <a:schemeClr val="accent2">
                  <a:lumOff val="-2549"/>
                </a:schemeClr>
              </a:solidFill>
              <a:effectLst/>
              <a:uFillTx/>
              <a:latin typeface="+mj-lt"/>
              <a:ea typeface="+mj-ea"/>
              <a:cs typeface="+mj-cs"/>
              <a:sym typeface="Helvetica"/>
            </a:endParaRPr>
          </a:p>
        </p:txBody>
      </p:sp>
      <p:sp>
        <p:nvSpPr>
          <p:cNvPr id="6" name="Ellipse 5">
            <a:extLst>
              <a:ext uri="{FF2B5EF4-FFF2-40B4-BE49-F238E27FC236}">
                <a16:creationId xmlns:a16="http://schemas.microsoft.com/office/drawing/2014/main" id="{072F41AD-43AE-4629-8BF3-13316B49E3B5}"/>
              </a:ext>
            </a:extLst>
          </p:cNvPr>
          <p:cNvSpPr/>
          <p:nvPr/>
        </p:nvSpPr>
        <p:spPr>
          <a:xfrm>
            <a:off x="5736040" y="2996952"/>
            <a:ext cx="720000" cy="720000"/>
          </a:xfrm>
          <a:prstGeom prst="ellipse">
            <a:avLst/>
          </a:prstGeom>
          <a:solidFill>
            <a:srgbClr val="F9DFA9"/>
          </a:solidFill>
          <a:ln w="25400" cap="flat">
            <a:solidFill>
              <a:srgbClr val="F9DFA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nb-NO" sz="1400" b="0" i="0" u="none" strike="noStrike" cap="none" spc="0" normalizeH="0" baseline="0">
              <a:ln>
                <a:noFill/>
              </a:ln>
              <a:solidFill>
                <a:schemeClr val="accent2">
                  <a:lumOff val="-2549"/>
                </a:schemeClr>
              </a:solidFill>
              <a:effectLst/>
              <a:uFillTx/>
              <a:latin typeface="+mj-lt"/>
              <a:ea typeface="+mj-ea"/>
              <a:cs typeface="+mj-cs"/>
              <a:sym typeface="Helvetica"/>
            </a:endParaRPr>
          </a:p>
        </p:txBody>
      </p:sp>
      <p:sp>
        <p:nvSpPr>
          <p:cNvPr id="7" name="Ellipse 6">
            <a:extLst>
              <a:ext uri="{FF2B5EF4-FFF2-40B4-BE49-F238E27FC236}">
                <a16:creationId xmlns:a16="http://schemas.microsoft.com/office/drawing/2014/main" id="{FF414064-0F0F-4984-B0CC-8FB048EEC7CE}"/>
              </a:ext>
            </a:extLst>
          </p:cNvPr>
          <p:cNvSpPr/>
          <p:nvPr/>
        </p:nvSpPr>
        <p:spPr>
          <a:xfrm>
            <a:off x="5732427" y="4448129"/>
            <a:ext cx="720000" cy="720000"/>
          </a:xfrm>
          <a:prstGeom prst="ellipse">
            <a:avLst/>
          </a:prstGeom>
          <a:solidFill>
            <a:srgbClr val="F9DFA9"/>
          </a:solidFill>
          <a:ln w="25400" cap="flat">
            <a:solidFill>
              <a:srgbClr val="F9DFA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nb-NO" sz="1400" b="0" i="0" u="none" strike="noStrike" cap="none" spc="0" normalizeH="0" baseline="0">
              <a:ln>
                <a:noFill/>
              </a:ln>
              <a:solidFill>
                <a:schemeClr val="accent2">
                  <a:lumOff val="-2549"/>
                </a:schemeClr>
              </a:solidFill>
              <a:effectLst/>
              <a:uFillTx/>
              <a:latin typeface="+mj-lt"/>
              <a:ea typeface="+mj-ea"/>
              <a:cs typeface="+mj-cs"/>
              <a:sym typeface="Helvetica"/>
            </a:endParaRPr>
          </a:p>
        </p:txBody>
      </p:sp>
      <p:sp>
        <p:nvSpPr>
          <p:cNvPr id="8" name="TekstSylinder 7">
            <a:extLst>
              <a:ext uri="{FF2B5EF4-FFF2-40B4-BE49-F238E27FC236}">
                <a16:creationId xmlns:a16="http://schemas.microsoft.com/office/drawing/2014/main" id="{F82F24AC-5B51-48CF-BB5F-F829E7E30C8A}"/>
              </a:ext>
            </a:extLst>
          </p:cNvPr>
          <p:cNvSpPr txBox="1"/>
          <p:nvPr/>
        </p:nvSpPr>
        <p:spPr>
          <a:xfrm>
            <a:off x="5939765" y="1370191"/>
            <a:ext cx="27507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800" b="1" i="0" u="none" strike="noStrike" cap="none" spc="0" normalizeH="0" baseline="0" dirty="0">
                <a:ln>
                  <a:noFill/>
                </a:ln>
                <a:solidFill>
                  <a:schemeClr val="bg1"/>
                </a:solidFill>
                <a:effectLst/>
                <a:uFillTx/>
                <a:latin typeface="Poppins Bold" panose="020B0604020202020204"/>
                <a:sym typeface="Helvetica"/>
              </a:rPr>
              <a:t>1</a:t>
            </a:r>
          </a:p>
        </p:txBody>
      </p:sp>
      <p:sp>
        <p:nvSpPr>
          <p:cNvPr id="9" name="TekstSylinder 8">
            <a:extLst>
              <a:ext uri="{FF2B5EF4-FFF2-40B4-BE49-F238E27FC236}">
                <a16:creationId xmlns:a16="http://schemas.microsoft.com/office/drawing/2014/main" id="{804978ED-6B3D-4292-A681-C540DC63049F}"/>
              </a:ext>
            </a:extLst>
          </p:cNvPr>
          <p:cNvSpPr txBox="1"/>
          <p:nvPr/>
        </p:nvSpPr>
        <p:spPr>
          <a:xfrm>
            <a:off x="5952257" y="3110157"/>
            <a:ext cx="27507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800" b="1" i="0" u="none" strike="noStrike" cap="none" spc="0" normalizeH="0" baseline="0">
                <a:ln>
                  <a:noFill/>
                </a:ln>
                <a:solidFill>
                  <a:schemeClr val="bg1"/>
                </a:solidFill>
                <a:effectLst/>
                <a:uFillTx/>
                <a:latin typeface="Poppins Bold" panose="020B0604020202020204"/>
                <a:sym typeface="Helvetica"/>
              </a:rPr>
              <a:t>2</a:t>
            </a:r>
          </a:p>
        </p:txBody>
      </p:sp>
      <p:sp>
        <p:nvSpPr>
          <p:cNvPr id="10" name="TekstSylinder 9">
            <a:extLst>
              <a:ext uri="{FF2B5EF4-FFF2-40B4-BE49-F238E27FC236}">
                <a16:creationId xmlns:a16="http://schemas.microsoft.com/office/drawing/2014/main" id="{E53978D4-D8A6-4841-9A4D-907B57CB81AA}"/>
              </a:ext>
            </a:extLst>
          </p:cNvPr>
          <p:cNvSpPr txBox="1"/>
          <p:nvPr/>
        </p:nvSpPr>
        <p:spPr>
          <a:xfrm>
            <a:off x="5939765" y="4507188"/>
            <a:ext cx="27507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800" b="1" i="0" u="none" strike="noStrike" cap="none" spc="0" normalizeH="0" baseline="0" dirty="0">
                <a:ln>
                  <a:noFill/>
                </a:ln>
                <a:solidFill>
                  <a:schemeClr val="bg1"/>
                </a:solidFill>
                <a:effectLst/>
                <a:uFillTx/>
                <a:latin typeface="Poppins Bold" panose="020B0604020202020204"/>
                <a:sym typeface="Helvetica"/>
              </a:rPr>
              <a:t>3</a:t>
            </a:r>
          </a:p>
        </p:txBody>
      </p:sp>
    </p:spTree>
    <p:extLst>
      <p:ext uri="{BB962C8B-B14F-4D97-AF65-F5344CB8AC3E}">
        <p14:creationId xmlns:p14="http://schemas.microsoft.com/office/powerpoint/2010/main" val="19032295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B8E3B58F-1543-466F-A3D6-657C50862DC7}"/>
              </a:ext>
            </a:extLst>
          </p:cNvPr>
          <p:cNvSpPr/>
          <p:nvPr/>
        </p:nvSpPr>
        <p:spPr>
          <a:xfrm>
            <a:off x="-16859" y="0"/>
            <a:ext cx="7072892" cy="6870701"/>
          </a:xfrm>
          <a:custGeom>
            <a:avLst/>
            <a:gdLst/>
            <a:ahLst/>
            <a:cxnLst>
              <a:cxn ang="0">
                <a:pos x="wd2" y="hd2"/>
              </a:cxn>
              <a:cxn ang="5400000">
                <a:pos x="wd2" y="hd2"/>
              </a:cxn>
              <a:cxn ang="10800000">
                <a:pos x="wd2" y="hd2"/>
              </a:cxn>
              <a:cxn ang="16200000">
                <a:pos x="wd2" y="hd2"/>
              </a:cxn>
            </a:cxnLst>
            <a:rect l="0" t="0" r="r" b="b"/>
            <a:pathLst>
              <a:path w="21600" h="21600" extrusionOk="0">
                <a:moveTo>
                  <a:pt x="21600" y="28"/>
                </a:moveTo>
                <a:cubicBezTo>
                  <a:pt x="20672" y="1775"/>
                  <a:pt x="20258" y="3758"/>
                  <a:pt x="20408" y="5739"/>
                </a:cubicBezTo>
                <a:cubicBezTo>
                  <a:pt x="20561" y="7757"/>
                  <a:pt x="21298" y="9705"/>
                  <a:pt x="21230" y="11731"/>
                </a:cubicBezTo>
                <a:cubicBezTo>
                  <a:pt x="21156" y="13942"/>
                  <a:pt x="20131" y="15997"/>
                  <a:pt x="19933" y="18197"/>
                </a:cubicBezTo>
                <a:cubicBezTo>
                  <a:pt x="19829" y="19345"/>
                  <a:pt x="19954" y="20502"/>
                  <a:pt x="20300" y="21600"/>
                </a:cubicBezTo>
                <a:lnTo>
                  <a:pt x="0" y="21600"/>
                </a:lnTo>
                <a:cubicBezTo>
                  <a:pt x="32" y="18007"/>
                  <a:pt x="48" y="14413"/>
                  <a:pt x="49" y="10820"/>
                </a:cubicBezTo>
                <a:cubicBezTo>
                  <a:pt x="49" y="7213"/>
                  <a:pt x="34" y="3607"/>
                  <a:pt x="4" y="0"/>
                </a:cubicBezTo>
                <a:lnTo>
                  <a:pt x="21600" y="28"/>
                </a:lnTo>
                <a:close/>
              </a:path>
            </a:pathLst>
          </a:custGeom>
          <a:blipFill>
            <a:blip r:embed="rId3"/>
            <a:stretch>
              <a:fillRect/>
            </a:stretch>
          </a:blipFill>
          <a:ln w="12700">
            <a:miter lim="400000"/>
          </a:ln>
        </p:spPr>
        <p:txBody>
          <a:bodyPr lIns="45718" tIns="45718" rIns="45718" bIns="45718" anchor="ctr"/>
          <a:lstStyle/>
          <a:p>
            <a:pPr algn="l" defTabSz="457200">
              <a:defRPr sz="1200">
                <a:solidFill>
                  <a:srgbClr val="000000"/>
                </a:solidFill>
                <a:latin typeface="+mn-lt"/>
                <a:ea typeface="+mn-ea"/>
                <a:cs typeface="+mn-cs"/>
                <a:sym typeface="Work Sans"/>
              </a:defRPr>
            </a:pPr>
            <a:endParaRPr/>
          </a:p>
        </p:txBody>
      </p:sp>
      <p:pic>
        <p:nvPicPr>
          <p:cNvPr id="5" name="Bilde 6" descr="Bilde 6">
            <a:extLst>
              <a:ext uri="{FF2B5EF4-FFF2-40B4-BE49-F238E27FC236}">
                <a16:creationId xmlns:a16="http://schemas.microsoft.com/office/drawing/2014/main" id="{1DEB53D0-3DED-4A76-8230-424595C4C687}"/>
              </a:ext>
            </a:extLst>
          </p:cNvPr>
          <p:cNvPicPr>
            <a:picLocks noChangeAspect="1"/>
          </p:cNvPicPr>
          <p:nvPr/>
        </p:nvPicPr>
        <p:blipFill>
          <a:blip r:embed="rId4"/>
          <a:srcRect l="17925"/>
          <a:stretch>
            <a:fillRect/>
          </a:stretch>
        </p:blipFill>
        <p:spPr>
          <a:xfrm>
            <a:off x="947738" y="6187528"/>
            <a:ext cx="1435416" cy="294129"/>
          </a:xfrm>
          <a:prstGeom prst="rect">
            <a:avLst/>
          </a:prstGeom>
          <a:ln w="12700">
            <a:miter lim="400000"/>
          </a:ln>
        </p:spPr>
      </p:pic>
      <p:pic>
        <p:nvPicPr>
          <p:cNvPr id="6" name="Bilde 7" descr="Bilde 7">
            <a:extLst>
              <a:ext uri="{FF2B5EF4-FFF2-40B4-BE49-F238E27FC236}">
                <a16:creationId xmlns:a16="http://schemas.microsoft.com/office/drawing/2014/main" id="{034779CA-98B0-4771-AE00-4F5E7C014552}"/>
              </a:ext>
            </a:extLst>
          </p:cNvPr>
          <p:cNvPicPr>
            <a:picLocks noChangeAspect="1"/>
          </p:cNvPicPr>
          <p:nvPr/>
        </p:nvPicPr>
        <p:blipFill>
          <a:blip r:embed="rId5"/>
          <a:srcRect r="82062"/>
          <a:stretch>
            <a:fillRect/>
          </a:stretch>
        </p:blipFill>
        <p:spPr>
          <a:xfrm>
            <a:off x="633897" y="6187528"/>
            <a:ext cx="313843" cy="294129"/>
          </a:xfrm>
          <a:prstGeom prst="rect">
            <a:avLst/>
          </a:prstGeom>
          <a:ln w="12700">
            <a:miter lim="400000"/>
          </a:ln>
        </p:spPr>
      </p:pic>
      <p:grpSp>
        <p:nvGrpSpPr>
          <p:cNvPr id="11" name="Gruppe 10">
            <a:extLst>
              <a:ext uri="{FF2B5EF4-FFF2-40B4-BE49-F238E27FC236}">
                <a16:creationId xmlns:a16="http://schemas.microsoft.com/office/drawing/2014/main" id="{1F0CA443-E30D-499E-B5A8-6D10B31F7D48}"/>
              </a:ext>
            </a:extLst>
          </p:cNvPr>
          <p:cNvGrpSpPr/>
          <p:nvPr/>
        </p:nvGrpSpPr>
        <p:grpSpPr>
          <a:xfrm>
            <a:off x="2215769" y="1071350"/>
            <a:ext cx="5040000" cy="5040000"/>
            <a:chOff x="-980413" y="915350"/>
            <a:chExt cx="5040000" cy="5040000"/>
          </a:xfrm>
        </p:grpSpPr>
        <p:sp>
          <p:nvSpPr>
            <p:cNvPr id="12" name="Ellipse 11">
              <a:extLst>
                <a:ext uri="{FF2B5EF4-FFF2-40B4-BE49-F238E27FC236}">
                  <a16:creationId xmlns:a16="http://schemas.microsoft.com/office/drawing/2014/main" id="{7C302948-7EEB-48B5-9747-DA4D32EC28D4}"/>
                </a:ext>
              </a:extLst>
            </p:cNvPr>
            <p:cNvSpPr/>
            <p:nvPr/>
          </p:nvSpPr>
          <p:spPr>
            <a:xfrm>
              <a:off x="639587" y="2431474"/>
              <a:ext cx="1800000" cy="1800000"/>
            </a:xfrm>
            <a:prstGeom prst="ellipse">
              <a:avLst/>
            </a:prstGeom>
            <a:solidFill>
              <a:srgbClr val="F9DFA9"/>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Museo Sans 300"/>
                <a:ea typeface="+mn-ea"/>
                <a:cs typeface="Work Sans"/>
                <a:sym typeface="Helvetica"/>
              </a:endParaRPr>
            </a:p>
          </p:txBody>
        </p:sp>
        <p:sp>
          <p:nvSpPr>
            <p:cNvPr id="13" name="Ellipse 12">
              <a:extLst>
                <a:ext uri="{FF2B5EF4-FFF2-40B4-BE49-F238E27FC236}">
                  <a16:creationId xmlns:a16="http://schemas.microsoft.com/office/drawing/2014/main" id="{BCDC4E49-6F93-46AA-BC5E-067B0482BFF1}"/>
                </a:ext>
              </a:extLst>
            </p:cNvPr>
            <p:cNvSpPr/>
            <p:nvPr/>
          </p:nvSpPr>
          <p:spPr>
            <a:xfrm>
              <a:off x="99587" y="1995350"/>
              <a:ext cx="2880000" cy="2880000"/>
            </a:xfrm>
            <a:prstGeom prst="ellipse">
              <a:avLst/>
            </a:prstGeom>
            <a:noFill/>
            <a:ln w="3175">
              <a:solidFill>
                <a:srgbClr val="F9DFA9">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Museo Sans 300"/>
                <a:ea typeface="+mn-ea"/>
                <a:cs typeface="Work Sans"/>
                <a:sym typeface="Helvetica"/>
              </a:endParaRPr>
            </a:p>
          </p:txBody>
        </p:sp>
        <p:sp>
          <p:nvSpPr>
            <p:cNvPr id="14" name="Ellipse 13">
              <a:extLst>
                <a:ext uri="{FF2B5EF4-FFF2-40B4-BE49-F238E27FC236}">
                  <a16:creationId xmlns:a16="http://schemas.microsoft.com/office/drawing/2014/main" id="{1EF1D6C6-99DE-4B3F-9395-32D880C235B0}"/>
                </a:ext>
              </a:extLst>
            </p:cNvPr>
            <p:cNvSpPr/>
            <p:nvPr/>
          </p:nvSpPr>
          <p:spPr>
            <a:xfrm>
              <a:off x="-440413" y="1449000"/>
              <a:ext cx="3960000" cy="3960000"/>
            </a:xfrm>
            <a:prstGeom prst="ellipse">
              <a:avLst/>
            </a:prstGeom>
            <a:noFill/>
            <a:ln w="3175">
              <a:solidFill>
                <a:srgbClr val="F9DFA9">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Museo Sans 300"/>
                <a:ea typeface="+mn-ea"/>
                <a:cs typeface="Work Sans"/>
                <a:sym typeface="Helvetica"/>
              </a:endParaRPr>
            </a:p>
          </p:txBody>
        </p:sp>
        <p:sp>
          <p:nvSpPr>
            <p:cNvPr id="15" name="Ellipse 14">
              <a:extLst>
                <a:ext uri="{FF2B5EF4-FFF2-40B4-BE49-F238E27FC236}">
                  <a16:creationId xmlns:a16="http://schemas.microsoft.com/office/drawing/2014/main" id="{D5E252D3-3BAD-4795-83CD-DCDB3D011CB7}"/>
                </a:ext>
              </a:extLst>
            </p:cNvPr>
            <p:cNvSpPr/>
            <p:nvPr/>
          </p:nvSpPr>
          <p:spPr>
            <a:xfrm>
              <a:off x="-980413" y="915350"/>
              <a:ext cx="5040000" cy="5040000"/>
            </a:xfrm>
            <a:prstGeom prst="ellipse">
              <a:avLst/>
            </a:prstGeom>
            <a:noFill/>
            <a:ln w="3175">
              <a:solidFill>
                <a:srgbClr val="F9DFA9">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Museo Sans 300"/>
                <a:ea typeface="+mn-ea"/>
                <a:cs typeface="Work Sans"/>
                <a:sym typeface="Helvetica"/>
              </a:endParaRPr>
            </a:p>
          </p:txBody>
        </p:sp>
      </p:grpSp>
      <p:grpSp>
        <p:nvGrpSpPr>
          <p:cNvPr id="16" name="Gruppe 15">
            <a:extLst>
              <a:ext uri="{FF2B5EF4-FFF2-40B4-BE49-F238E27FC236}">
                <a16:creationId xmlns:a16="http://schemas.microsoft.com/office/drawing/2014/main" id="{7F9FA8BD-00CA-4F8F-BF51-24F54622F9CB}"/>
              </a:ext>
            </a:extLst>
          </p:cNvPr>
          <p:cNvGrpSpPr/>
          <p:nvPr/>
        </p:nvGrpSpPr>
        <p:grpSpPr>
          <a:xfrm>
            <a:off x="-784081" y="999967"/>
            <a:ext cx="5040000" cy="5040000"/>
            <a:chOff x="-980413" y="915350"/>
            <a:chExt cx="5040000" cy="5040000"/>
          </a:xfrm>
        </p:grpSpPr>
        <p:sp>
          <p:nvSpPr>
            <p:cNvPr id="17" name="Ellipse 16">
              <a:extLst>
                <a:ext uri="{FF2B5EF4-FFF2-40B4-BE49-F238E27FC236}">
                  <a16:creationId xmlns:a16="http://schemas.microsoft.com/office/drawing/2014/main" id="{D23BECA0-A43E-4117-9B5D-3F22AE5D4B5D}"/>
                </a:ext>
              </a:extLst>
            </p:cNvPr>
            <p:cNvSpPr/>
            <p:nvPr/>
          </p:nvSpPr>
          <p:spPr>
            <a:xfrm>
              <a:off x="676546" y="2529000"/>
              <a:ext cx="1800000" cy="1800000"/>
            </a:xfrm>
            <a:prstGeom prst="ellipse">
              <a:avLst/>
            </a:prstGeom>
            <a:solidFill>
              <a:schemeClr val="bg1"/>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Museo Sans 300"/>
                <a:ea typeface="+mn-ea"/>
                <a:cs typeface="Work Sans"/>
                <a:sym typeface="Helvetica"/>
              </a:endParaRPr>
            </a:p>
          </p:txBody>
        </p:sp>
        <p:sp>
          <p:nvSpPr>
            <p:cNvPr id="18" name="Ellipse 17">
              <a:extLst>
                <a:ext uri="{FF2B5EF4-FFF2-40B4-BE49-F238E27FC236}">
                  <a16:creationId xmlns:a16="http://schemas.microsoft.com/office/drawing/2014/main" id="{55044E62-1DAB-4FA6-8747-BFE376763A1B}"/>
                </a:ext>
              </a:extLst>
            </p:cNvPr>
            <p:cNvSpPr/>
            <p:nvPr/>
          </p:nvSpPr>
          <p:spPr>
            <a:xfrm>
              <a:off x="99587" y="1995350"/>
              <a:ext cx="2880000" cy="2880000"/>
            </a:xfrm>
            <a:prstGeom prst="ellipse">
              <a:avLst/>
            </a:prstGeom>
            <a:noFill/>
            <a:ln w="3175">
              <a:solidFill>
                <a:srgbClr val="FFFFFF">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Museo Sans 300"/>
                <a:ea typeface="+mn-ea"/>
                <a:cs typeface="Work Sans"/>
                <a:sym typeface="Helvetica"/>
              </a:endParaRPr>
            </a:p>
          </p:txBody>
        </p:sp>
        <p:sp>
          <p:nvSpPr>
            <p:cNvPr id="19" name="Ellipse 18">
              <a:extLst>
                <a:ext uri="{FF2B5EF4-FFF2-40B4-BE49-F238E27FC236}">
                  <a16:creationId xmlns:a16="http://schemas.microsoft.com/office/drawing/2014/main" id="{AC4ECCBA-6704-4802-BFAA-8E6F6E2BEB93}"/>
                </a:ext>
              </a:extLst>
            </p:cNvPr>
            <p:cNvSpPr/>
            <p:nvPr/>
          </p:nvSpPr>
          <p:spPr>
            <a:xfrm>
              <a:off x="-440413" y="1449000"/>
              <a:ext cx="3960000" cy="3960000"/>
            </a:xfrm>
            <a:prstGeom prst="ellipse">
              <a:avLst/>
            </a:prstGeom>
            <a:noFill/>
            <a:ln w="3175">
              <a:solidFill>
                <a:srgbClr val="FFFFFF">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Museo Sans 300"/>
                <a:ea typeface="+mn-ea"/>
                <a:cs typeface="Work Sans"/>
                <a:sym typeface="Helvetica"/>
              </a:endParaRPr>
            </a:p>
          </p:txBody>
        </p:sp>
        <p:sp>
          <p:nvSpPr>
            <p:cNvPr id="20" name="Ellipse 19">
              <a:extLst>
                <a:ext uri="{FF2B5EF4-FFF2-40B4-BE49-F238E27FC236}">
                  <a16:creationId xmlns:a16="http://schemas.microsoft.com/office/drawing/2014/main" id="{F775257B-1641-46F8-ABF4-BFC81896C41F}"/>
                </a:ext>
              </a:extLst>
            </p:cNvPr>
            <p:cNvSpPr/>
            <p:nvPr/>
          </p:nvSpPr>
          <p:spPr>
            <a:xfrm>
              <a:off x="-980413" y="915350"/>
              <a:ext cx="5040000" cy="5040000"/>
            </a:xfrm>
            <a:prstGeom prst="ellipse">
              <a:avLst/>
            </a:prstGeom>
            <a:noFill/>
            <a:ln w="3175">
              <a:solidFill>
                <a:srgbClr val="FFFFFF">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Museo Sans 300"/>
                <a:ea typeface="+mn-ea"/>
                <a:cs typeface="Work Sans"/>
                <a:sym typeface="Helvetica"/>
              </a:endParaRPr>
            </a:p>
          </p:txBody>
        </p:sp>
      </p:grpSp>
      <p:pic>
        <p:nvPicPr>
          <p:cNvPr id="21" name="Picture 6" descr="Png File Svg - Game Based Learning Icon PNG Image | Transparent PNG Free  Download on SeekPNG">
            <a:extLst>
              <a:ext uri="{FF2B5EF4-FFF2-40B4-BE49-F238E27FC236}">
                <a16:creationId xmlns:a16="http://schemas.microsoft.com/office/drawing/2014/main" id="{4536321E-3236-40BB-AEE7-DB637DDF9046}"/>
              </a:ext>
            </a:extLst>
          </p:cNvPr>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386454" y="3044456"/>
            <a:ext cx="656106" cy="688123"/>
          </a:xfrm>
          <a:prstGeom prst="rect">
            <a:avLst/>
          </a:prstGeom>
          <a:noFill/>
          <a:extLst>
            <a:ext uri="{909E8E84-426E-40DD-AFC4-6F175D3DCCD1}">
              <a14:hiddenFill xmlns:a14="http://schemas.microsoft.com/office/drawing/2010/main">
                <a:solidFill>
                  <a:srgbClr val="FFFFFF"/>
                </a:solidFill>
              </a14:hiddenFill>
            </a:ext>
          </a:extLst>
        </p:spPr>
      </p:pic>
      <p:sp>
        <p:nvSpPr>
          <p:cNvPr id="22" name="Rektangel 21">
            <a:extLst>
              <a:ext uri="{FF2B5EF4-FFF2-40B4-BE49-F238E27FC236}">
                <a16:creationId xmlns:a16="http://schemas.microsoft.com/office/drawing/2014/main" id="{E01EF4F0-75B6-47C6-BD1B-EE61AAC04F41}"/>
              </a:ext>
            </a:extLst>
          </p:cNvPr>
          <p:cNvSpPr/>
          <p:nvPr/>
        </p:nvSpPr>
        <p:spPr>
          <a:xfrm>
            <a:off x="3962204" y="3730124"/>
            <a:ext cx="1503938" cy="276999"/>
          </a:xfrm>
          <a:prstGeom prst="rect">
            <a:avLst/>
          </a:prstGeom>
        </p:spPr>
        <p:txBody>
          <a:bodyPr wrap="non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nb-NO" sz="1200" b="1">
                <a:solidFill>
                  <a:srgbClr val="003C41">
                    <a:lumOff val="-2549"/>
                  </a:srgbClr>
                </a:solidFill>
                <a:latin typeface="Poppins Bold" panose="020B0604020202020204" charset="0"/>
                <a:cs typeface="Poppins Bold" panose="020B0604020202020204" charset="0"/>
              </a:rPr>
              <a:t>LIFELONG LEARNING</a:t>
            </a:r>
            <a:endParaRPr kumimoji="0" lang="nb-NO" sz="1200" b="1" i="0" u="none" strike="noStrike" kern="0" cap="none" spc="0" normalizeH="0" baseline="0" noProof="0">
              <a:ln>
                <a:noFill/>
              </a:ln>
              <a:solidFill>
                <a:srgbClr val="003C41">
                  <a:lumOff val="-2549"/>
                </a:srgbClr>
              </a:solidFill>
              <a:effectLst/>
              <a:uLnTx/>
              <a:uFillTx/>
              <a:latin typeface="Poppins Bold" panose="020B0604020202020204" charset="0"/>
              <a:cs typeface="Poppins Bold" panose="020B0604020202020204" charset="0"/>
              <a:sym typeface="Helvetica"/>
            </a:endParaRPr>
          </a:p>
        </p:txBody>
      </p:sp>
      <p:pic>
        <p:nvPicPr>
          <p:cNvPr id="23" name="Picture 8" descr="Data sharing - Free multimedia icons">
            <a:extLst>
              <a:ext uri="{FF2B5EF4-FFF2-40B4-BE49-F238E27FC236}">
                <a16:creationId xmlns:a16="http://schemas.microsoft.com/office/drawing/2014/main" id="{C9467F04-61F6-44E8-A55D-10C5F8190AE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6912" y="3014105"/>
            <a:ext cx="623758" cy="623758"/>
          </a:xfrm>
          <a:prstGeom prst="rect">
            <a:avLst/>
          </a:prstGeom>
          <a:noFill/>
          <a:extLst>
            <a:ext uri="{909E8E84-426E-40DD-AFC4-6F175D3DCCD1}">
              <a14:hiddenFill xmlns:a14="http://schemas.microsoft.com/office/drawing/2010/main">
                <a:solidFill>
                  <a:srgbClr val="FFFFFF"/>
                </a:solidFill>
              </a14:hiddenFill>
            </a:ext>
          </a:extLst>
        </p:spPr>
      </p:pic>
      <p:sp>
        <p:nvSpPr>
          <p:cNvPr id="24" name="Rektangel 23">
            <a:extLst>
              <a:ext uri="{FF2B5EF4-FFF2-40B4-BE49-F238E27FC236}">
                <a16:creationId xmlns:a16="http://schemas.microsoft.com/office/drawing/2014/main" id="{C256E5EA-CD48-4EAA-A3B1-BFC672B88700}"/>
              </a:ext>
            </a:extLst>
          </p:cNvPr>
          <p:cNvSpPr/>
          <p:nvPr/>
        </p:nvSpPr>
        <p:spPr>
          <a:xfrm>
            <a:off x="1071752" y="3637863"/>
            <a:ext cx="1374077" cy="276999"/>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nb-NO" sz="1200" b="1" dirty="0">
                <a:solidFill>
                  <a:srgbClr val="003C41">
                    <a:lumOff val="-2549"/>
                  </a:srgbClr>
                </a:solidFill>
                <a:latin typeface="Poppins Bold" panose="020B0604020202020204" charset="0"/>
                <a:cs typeface="Poppins Bold" panose="020B0604020202020204" charset="0"/>
              </a:rPr>
              <a:t>SHARING OF DATA</a:t>
            </a:r>
            <a:endParaRPr kumimoji="0" lang="nb-NO" sz="1200" b="1" i="0" u="none" strike="noStrike" kern="0" cap="none" spc="0" normalizeH="0" baseline="0" noProof="0" dirty="0">
              <a:ln>
                <a:noFill/>
              </a:ln>
              <a:solidFill>
                <a:srgbClr val="003C41">
                  <a:lumOff val="-2549"/>
                </a:srgbClr>
              </a:solidFill>
              <a:effectLst/>
              <a:uLnTx/>
              <a:uFillTx/>
              <a:latin typeface="Poppins Bold" panose="020B0604020202020204" charset="0"/>
              <a:cs typeface="Poppins Bold" panose="020B0604020202020204" charset="0"/>
              <a:sym typeface="Helvetica"/>
            </a:endParaRPr>
          </a:p>
        </p:txBody>
      </p:sp>
      <p:sp>
        <p:nvSpPr>
          <p:cNvPr id="26" name="Rektangel 25">
            <a:extLst>
              <a:ext uri="{FF2B5EF4-FFF2-40B4-BE49-F238E27FC236}">
                <a16:creationId xmlns:a16="http://schemas.microsoft.com/office/drawing/2014/main" id="{D1C1CB07-9B3C-40DE-AAA7-592933C72C24}"/>
              </a:ext>
            </a:extLst>
          </p:cNvPr>
          <p:cNvSpPr/>
          <p:nvPr/>
        </p:nvSpPr>
        <p:spPr>
          <a:xfrm>
            <a:off x="7283255" y="1779314"/>
            <a:ext cx="4501692" cy="4154984"/>
          </a:xfrm>
          <a:prstGeom prst="rect">
            <a:avLst/>
          </a:prstGeom>
        </p:spPr>
        <p:txBody>
          <a:bodyPr wrap="square">
            <a:spAutoFit/>
          </a:bodyPr>
          <a:lstStyle/>
          <a:p>
            <a:pPr algn="l"/>
            <a:r>
              <a:rPr lang="en-US" sz="2400" dirty="0">
                <a:latin typeface="Poppins"/>
              </a:rPr>
              <a:t>Sharing of data across actors and sectors is driving </a:t>
            </a:r>
            <a:r>
              <a:rPr lang="en-US" sz="2400" b="1" dirty="0">
                <a:latin typeface="Poppins"/>
              </a:rPr>
              <a:t>innovation and value creation in a data-driven economy. </a:t>
            </a:r>
          </a:p>
          <a:p>
            <a:pPr algn="l"/>
            <a:endParaRPr lang="en-US" sz="2400" dirty="0">
              <a:latin typeface="Poppins"/>
            </a:endParaRPr>
          </a:p>
          <a:p>
            <a:pPr algn="l"/>
            <a:r>
              <a:rPr lang="en-US" sz="2400" dirty="0">
                <a:latin typeface="Poppins"/>
              </a:rPr>
              <a:t>To realize the potential, </a:t>
            </a:r>
            <a:r>
              <a:rPr lang="en-US" sz="2400" b="1" dirty="0">
                <a:latin typeface="Poppins"/>
              </a:rPr>
              <a:t>lifelong learning </a:t>
            </a:r>
            <a:r>
              <a:rPr lang="en-US" sz="2400" dirty="0">
                <a:latin typeface="Poppins"/>
              </a:rPr>
              <a:t>for </a:t>
            </a:r>
            <a:r>
              <a:rPr lang="en-US" sz="2400" b="1" dirty="0">
                <a:latin typeface="Poppins"/>
              </a:rPr>
              <a:t>a dynamic and rapidly changing working life </a:t>
            </a:r>
            <a:r>
              <a:rPr lang="en-US" sz="2400" dirty="0">
                <a:latin typeface="Poppins"/>
              </a:rPr>
              <a:t>is a crucial driving force.</a:t>
            </a:r>
            <a:br>
              <a:rPr lang="en-US" sz="2400" dirty="0">
                <a:latin typeface="Poppins"/>
              </a:rPr>
            </a:br>
            <a:endParaRPr lang="en-US" sz="2400" dirty="0">
              <a:latin typeface="Poppins"/>
            </a:endParaRPr>
          </a:p>
          <a:p>
            <a:pPr algn="l"/>
            <a:r>
              <a:rPr lang="en-US" sz="1800" dirty="0">
                <a:latin typeface="Poppins"/>
              </a:rPr>
              <a:t>- Liv Dingsør, CEO DigitalNorway</a:t>
            </a:r>
          </a:p>
        </p:txBody>
      </p:sp>
      <p:sp>
        <p:nvSpPr>
          <p:cNvPr id="31" name="TekstSylinder 30">
            <a:extLst>
              <a:ext uri="{FF2B5EF4-FFF2-40B4-BE49-F238E27FC236}">
                <a16:creationId xmlns:a16="http://schemas.microsoft.com/office/drawing/2014/main" id="{9C23628B-81E6-41D3-B009-38E4F4AEDC4A}"/>
              </a:ext>
            </a:extLst>
          </p:cNvPr>
          <p:cNvSpPr txBox="1"/>
          <p:nvPr/>
        </p:nvSpPr>
        <p:spPr>
          <a:xfrm>
            <a:off x="6820236" y="1480361"/>
            <a:ext cx="27507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800" b="1" i="0" u="none" strike="noStrike" cap="none" spc="0" normalizeH="0" baseline="0">
                <a:ln>
                  <a:noFill/>
                </a:ln>
                <a:solidFill>
                  <a:schemeClr val="bg1"/>
                </a:solidFill>
                <a:effectLst/>
                <a:uFillTx/>
                <a:latin typeface="Poppins Bold" panose="020B0604020202020204"/>
                <a:sym typeface="Helvetica"/>
              </a:rPr>
              <a:t>1</a:t>
            </a:r>
          </a:p>
        </p:txBody>
      </p:sp>
      <p:pic>
        <p:nvPicPr>
          <p:cNvPr id="25" name="Picture 6" descr="Quote Left Icon – Free Download, PNG and Vector">
            <a:extLst>
              <a:ext uri="{FF2B5EF4-FFF2-40B4-BE49-F238E27FC236}">
                <a16:creationId xmlns:a16="http://schemas.microsoft.com/office/drawing/2014/main" id="{205B9260-A412-4E4E-A5BB-251D47346748}"/>
              </a:ext>
            </a:extLst>
          </p:cNvPr>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7268970" y="1376606"/>
            <a:ext cx="456787" cy="45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7963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igve Brekke - Telenor Group">
            <a:extLst>
              <a:ext uri="{FF2B5EF4-FFF2-40B4-BE49-F238E27FC236}">
                <a16:creationId xmlns:a16="http://schemas.microsoft.com/office/drawing/2014/main" id="{B6909C26-84C0-4655-AE5A-FFD9F8C95BC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4" b="1571"/>
          <a:stretch/>
        </p:blipFill>
        <p:spPr bwMode="auto">
          <a:xfrm>
            <a:off x="5211338" y="-14288"/>
            <a:ext cx="6980662" cy="687070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EED5DF81-EB9B-430D-BF03-14E8AA401C64}"/>
              </a:ext>
            </a:extLst>
          </p:cNvPr>
          <p:cNvSpPr>
            <a:spLocks noGrp="1"/>
          </p:cNvSpPr>
          <p:nvPr>
            <p:ph type="body" sz="quarter" idx="11"/>
          </p:nvPr>
        </p:nvSpPr>
        <p:spPr>
          <a:xfrm>
            <a:off x="-1" y="-13855"/>
            <a:ext cx="6956279" cy="6890143"/>
          </a:xfrm>
        </p:spPr>
        <p:txBody>
          <a:bodyPr>
            <a:normAutofit/>
          </a:bodyPr>
          <a:lstStyle/>
          <a:p>
            <a:endParaRPr lang="en-US" sz="2000" b="0" dirty="0">
              <a:latin typeface="+mn-lt"/>
            </a:endParaRPr>
          </a:p>
          <a:p>
            <a:endParaRPr lang="en-US" sz="2000" b="0" dirty="0">
              <a:latin typeface="+mn-lt"/>
            </a:endParaRPr>
          </a:p>
          <a:p>
            <a:endParaRPr lang="en-US" sz="2000" b="0" dirty="0">
              <a:latin typeface="+mn-lt"/>
            </a:endParaRPr>
          </a:p>
          <a:p>
            <a:r>
              <a:rPr lang="en-US" sz="1600" b="0" dirty="0">
                <a:latin typeface="+mn-lt"/>
              </a:rPr>
              <a:t>The society is fundamentally changed by digitalization</a:t>
            </a:r>
            <a:br>
              <a:rPr lang="en-US" sz="1600" b="0" dirty="0">
                <a:latin typeface="+mn-lt"/>
              </a:rPr>
            </a:br>
            <a:r>
              <a:rPr lang="en-US" sz="1600" b="0" dirty="0">
                <a:latin typeface="+mn-lt"/>
              </a:rPr>
              <a:t>and (…) we have seen important advances in artificial</a:t>
            </a:r>
            <a:br>
              <a:rPr lang="en-US" sz="1600" b="0" dirty="0">
                <a:latin typeface="+mn-lt"/>
              </a:rPr>
            </a:br>
            <a:r>
              <a:rPr lang="en-US" sz="1600" b="0" dirty="0">
                <a:latin typeface="+mn-lt"/>
              </a:rPr>
              <a:t>intelligence, the Internet of Things and the road to 5G.</a:t>
            </a:r>
            <a:br>
              <a:rPr lang="en-US" sz="1600" b="0" dirty="0">
                <a:latin typeface="+mn-lt"/>
              </a:rPr>
            </a:br>
            <a:r>
              <a:rPr lang="en-US" sz="1600" b="0" dirty="0">
                <a:latin typeface="+mn-lt"/>
              </a:rPr>
              <a:t>By equipping our employees with relevant expertise</a:t>
            </a:r>
            <a:br>
              <a:rPr lang="en-US" sz="1600" b="0" dirty="0">
                <a:latin typeface="+mn-lt"/>
              </a:rPr>
            </a:br>
            <a:r>
              <a:rPr lang="en-US" sz="1600" b="0" dirty="0">
                <a:latin typeface="+mn-lt"/>
              </a:rPr>
              <a:t>and skills to face a digital future, we turn what</a:t>
            </a:r>
            <a:br>
              <a:rPr lang="en-US" sz="1600" b="0" dirty="0">
                <a:latin typeface="+mn-lt"/>
              </a:rPr>
            </a:br>
            <a:r>
              <a:rPr lang="en-US" sz="1600" b="0" dirty="0">
                <a:latin typeface="+mn-lt"/>
              </a:rPr>
              <a:t>could have been a challenge into an opportunity to</a:t>
            </a:r>
            <a:br>
              <a:rPr lang="en-US" sz="1600" b="0" dirty="0">
                <a:latin typeface="+mn-lt"/>
              </a:rPr>
            </a:br>
            <a:r>
              <a:rPr lang="en-US" sz="1600" b="0" dirty="0">
                <a:latin typeface="+mn-lt"/>
              </a:rPr>
              <a:t>work in new ways.</a:t>
            </a:r>
          </a:p>
          <a:p>
            <a:r>
              <a:rPr lang="en-US" sz="1400" b="0" dirty="0">
                <a:latin typeface="+mn-lt"/>
              </a:rPr>
              <a:t>- </a:t>
            </a:r>
            <a:r>
              <a:rPr lang="en-US" sz="1400" b="0" dirty="0" err="1">
                <a:latin typeface="+mn-lt"/>
              </a:rPr>
              <a:t>Sigve</a:t>
            </a:r>
            <a:r>
              <a:rPr lang="en-US" sz="1400" b="0" dirty="0">
                <a:latin typeface="+mn-lt"/>
              </a:rPr>
              <a:t> Brekke, President and CEO Telenor Group</a:t>
            </a:r>
            <a:endParaRPr lang="nb-NO" sz="1400" b="0" dirty="0">
              <a:latin typeface="+mn-lt"/>
            </a:endParaRPr>
          </a:p>
        </p:txBody>
      </p:sp>
      <p:pic>
        <p:nvPicPr>
          <p:cNvPr id="9218" name="Picture 2" descr="Telenor logo - transparent white - eCapacity">
            <a:extLst>
              <a:ext uri="{FF2B5EF4-FFF2-40B4-BE49-F238E27FC236}">
                <a16:creationId xmlns:a16="http://schemas.microsoft.com/office/drawing/2014/main" id="{123270F0-3F68-4852-88BC-4446D1F67C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5824" y="5586958"/>
            <a:ext cx="979211" cy="1250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Quote Left Icon – Free Download, PNG and Vector">
            <a:extLst>
              <a:ext uri="{FF2B5EF4-FFF2-40B4-BE49-F238E27FC236}">
                <a16:creationId xmlns:a16="http://schemas.microsoft.com/office/drawing/2014/main" id="{889E0CC7-282F-4BEE-9FA9-0E411C15BC2D}"/>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703089" y="2631115"/>
            <a:ext cx="456787" cy="456787"/>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16" descr="Bilde 16">
            <a:extLst>
              <a:ext uri="{FF2B5EF4-FFF2-40B4-BE49-F238E27FC236}">
                <a16:creationId xmlns:a16="http://schemas.microsoft.com/office/drawing/2014/main" id="{EC9759A0-7D70-4E8D-8C5D-DBDCA1329781}"/>
              </a:ext>
            </a:extLst>
          </p:cNvPr>
          <p:cNvPicPr>
            <a:picLocks noChangeAspect="1"/>
          </p:cNvPicPr>
          <p:nvPr/>
        </p:nvPicPr>
        <p:blipFill>
          <a:blip r:embed="rId7"/>
          <a:stretch>
            <a:fillRect/>
          </a:stretch>
        </p:blipFill>
        <p:spPr>
          <a:xfrm>
            <a:off x="551384" y="6189659"/>
            <a:ext cx="1749601" cy="294130"/>
          </a:xfrm>
          <a:prstGeom prst="rect">
            <a:avLst/>
          </a:prstGeom>
          <a:ln w="12700">
            <a:miter lim="400000"/>
          </a:ln>
        </p:spPr>
      </p:pic>
      <p:sp>
        <p:nvSpPr>
          <p:cNvPr id="4" name="Rektangel 3">
            <a:extLst>
              <a:ext uri="{FF2B5EF4-FFF2-40B4-BE49-F238E27FC236}">
                <a16:creationId xmlns:a16="http://schemas.microsoft.com/office/drawing/2014/main" id="{67680DAB-14B5-4066-9702-55D100B05622}"/>
              </a:ext>
            </a:extLst>
          </p:cNvPr>
          <p:cNvSpPr/>
          <p:nvPr/>
        </p:nvSpPr>
        <p:spPr>
          <a:xfrm>
            <a:off x="576006" y="844491"/>
            <a:ext cx="5766322" cy="1077218"/>
          </a:xfrm>
          <a:prstGeom prst="rect">
            <a:avLst/>
          </a:prstGeom>
        </p:spPr>
        <p:txBody>
          <a:bodyPr wrap="none">
            <a:spAutoFit/>
          </a:bodyPr>
          <a:lstStyle/>
          <a:p>
            <a:pPr algn="l"/>
            <a:r>
              <a:rPr lang="nb-NO" sz="2400" b="1" dirty="0">
                <a:latin typeface="Poppins" panose="020B0604020202020204"/>
              </a:rPr>
              <a:t>TURNING CHALLENGES INTO OPPTURNITIES</a:t>
            </a:r>
            <a:br>
              <a:rPr lang="nb-NO" sz="2400" b="1" dirty="0">
                <a:latin typeface="Poppins" panose="020B0604020202020204"/>
              </a:rPr>
            </a:br>
            <a:r>
              <a:rPr lang="en-GB" sz="2000" dirty="0"/>
              <a:t>Up- and reskilling of employees as a competitive</a:t>
            </a:r>
          </a:p>
          <a:p>
            <a:pPr algn="l"/>
            <a:r>
              <a:rPr lang="en-GB" sz="2000" dirty="0"/>
              <a:t>advantage going forward in the new economy</a:t>
            </a:r>
          </a:p>
        </p:txBody>
      </p:sp>
    </p:spTree>
    <p:extLst>
      <p:ext uri="{BB962C8B-B14F-4D97-AF65-F5344CB8AC3E}">
        <p14:creationId xmlns:p14="http://schemas.microsoft.com/office/powerpoint/2010/main" val="40213630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ADF7C25-1B63-4A12-A17C-23CE7BCDE592}"/>
              </a:ext>
            </a:extLst>
          </p:cNvPr>
          <p:cNvSpPr>
            <a:spLocks noGrp="1"/>
          </p:cNvSpPr>
          <p:nvPr>
            <p:ph type="body" sz="quarter" idx="12"/>
          </p:nvPr>
        </p:nvSpPr>
        <p:spPr/>
        <p:txBody>
          <a:bodyPr/>
          <a:lstStyle/>
          <a:p>
            <a:pPr marL="0" indent="0">
              <a:buNone/>
            </a:pPr>
            <a:endParaRPr lang="en-GB" dirty="0"/>
          </a:p>
        </p:txBody>
      </p:sp>
      <p:sp>
        <p:nvSpPr>
          <p:cNvPr id="3" name="Tittel 2">
            <a:extLst>
              <a:ext uri="{FF2B5EF4-FFF2-40B4-BE49-F238E27FC236}">
                <a16:creationId xmlns:a16="http://schemas.microsoft.com/office/drawing/2014/main" id="{6B40F07E-7E06-4882-9DF8-B1126FF29CFE}"/>
              </a:ext>
            </a:extLst>
          </p:cNvPr>
          <p:cNvSpPr>
            <a:spLocks noGrp="1"/>
          </p:cNvSpPr>
          <p:nvPr>
            <p:ph type="title"/>
          </p:nvPr>
        </p:nvSpPr>
        <p:spPr/>
        <p:txBody>
          <a:bodyPr/>
          <a:lstStyle/>
          <a:p>
            <a:r>
              <a:rPr lang="en-GB" b="1"/>
              <a:t>Creating a culture for learning, new ways of working and innovation</a:t>
            </a:r>
          </a:p>
        </p:txBody>
      </p:sp>
      <p:cxnSp>
        <p:nvCxnSpPr>
          <p:cNvPr id="4" name="Rett pilkobling 3">
            <a:extLst>
              <a:ext uri="{FF2B5EF4-FFF2-40B4-BE49-F238E27FC236}">
                <a16:creationId xmlns:a16="http://schemas.microsoft.com/office/drawing/2014/main" id="{9BFAD60A-1B65-435C-8944-B31CB67BFBE6}"/>
              </a:ext>
            </a:extLst>
          </p:cNvPr>
          <p:cNvCxnSpPr/>
          <p:nvPr/>
        </p:nvCxnSpPr>
        <p:spPr>
          <a:xfrm>
            <a:off x="11019376" y="1556792"/>
            <a:ext cx="0" cy="4179617"/>
          </a:xfrm>
          <a:prstGeom prst="straightConnector1">
            <a:avLst/>
          </a:prstGeom>
          <a:noFill/>
          <a:ln w="28575" cap="flat" cmpd="sng" algn="ctr">
            <a:solidFill>
              <a:srgbClr val="FFC000"/>
            </a:solidFill>
            <a:prstDash val="sysDot"/>
            <a:miter lim="800000"/>
            <a:headEnd type="triangle"/>
            <a:tailEnd type="triangle"/>
          </a:ln>
          <a:effectLst/>
        </p:spPr>
      </p:cxnSp>
      <p:sp>
        <p:nvSpPr>
          <p:cNvPr id="11" name="Frihandsfigur 5">
            <a:extLst>
              <a:ext uri="{FF2B5EF4-FFF2-40B4-BE49-F238E27FC236}">
                <a16:creationId xmlns:a16="http://schemas.microsoft.com/office/drawing/2014/main" id="{D55A8B3C-98C4-4AE7-88F3-449C274077B3}"/>
              </a:ext>
            </a:extLst>
          </p:cNvPr>
          <p:cNvSpPr/>
          <p:nvPr/>
        </p:nvSpPr>
        <p:spPr>
          <a:xfrm>
            <a:off x="6597528" y="1679391"/>
            <a:ext cx="2692068" cy="1683091"/>
          </a:xfrm>
          <a:custGeom>
            <a:avLst/>
            <a:gdLst>
              <a:gd name="connsiteX0" fmla="*/ 0 w 2328375"/>
              <a:gd name="connsiteY0" fmla="*/ 909940 h 914400"/>
              <a:gd name="connsiteX1" fmla="*/ 102591 w 2328375"/>
              <a:gd name="connsiteY1" fmla="*/ 869795 h 914400"/>
              <a:gd name="connsiteX2" fmla="*/ 151657 w 2328375"/>
              <a:gd name="connsiteY2" fmla="*/ 793967 h 914400"/>
              <a:gd name="connsiteX3" fmla="*/ 245327 w 2328375"/>
              <a:gd name="connsiteY3" fmla="*/ 731520 h 914400"/>
              <a:gd name="connsiteX4" fmla="*/ 289932 w 2328375"/>
              <a:gd name="connsiteY4" fmla="*/ 718139 h 914400"/>
              <a:gd name="connsiteX5" fmla="*/ 267629 w 2328375"/>
              <a:gd name="connsiteY5" fmla="*/ 660152 h 914400"/>
              <a:gd name="connsiteX6" fmla="*/ 370220 w 2328375"/>
              <a:gd name="connsiteY6" fmla="*/ 628929 h 914400"/>
              <a:gd name="connsiteX7" fmla="*/ 405904 w 2328375"/>
              <a:gd name="connsiteY7" fmla="*/ 544180 h 914400"/>
              <a:gd name="connsiteX8" fmla="*/ 432667 w 2328375"/>
              <a:gd name="connsiteY8" fmla="*/ 512956 h 914400"/>
              <a:gd name="connsiteX9" fmla="*/ 490654 w 2328375"/>
              <a:gd name="connsiteY9" fmla="*/ 526338 h 914400"/>
              <a:gd name="connsiteX10" fmla="*/ 575403 w 2328375"/>
              <a:gd name="connsiteY10" fmla="*/ 374681 h 914400"/>
              <a:gd name="connsiteX11" fmla="*/ 664613 w 2328375"/>
              <a:gd name="connsiteY11" fmla="*/ 325616 h 914400"/>
              <a:gd name="connsiteX12" fmla="*/ 789506 w 2328375"/>
              <a:gd name="connsiteY12" fmla="*/ 272090 h 914400"/>
              <a:gd name="connsiteX13" fmla="*/ 856414 w 2328375"/>
              <a:gd name="connsiteY13" fmla="*/ 173959 h 914400"/>
              <a:gd name="connsiteX14" fmla="*/ 959005 w 2328375"/>
              <a:gd name="connsiteY14" fmla="*/ 138275 h 914400"/>
              <a:gd name="connsiteX15" fmla="*/ 1034833 w 2328375"/>
              <a:gd name="connsiteY15" fmla="*/ 115973 h 914400"/>
              <a:gd name="connsiteX16" fmla="*/ 1124043 w 2328375"/>
              <a:gd name="connsiteY16" fmla="*/ 0 h 914400"/>
              <a:gd name="connsiteX17" fmla="*/ 1217713 w 2328375"/>
              <a:gd name="connsiteY17" fmla="*/ 71368 h 914400"/>
              <a:gd name="connsiteX18" fmla="*/ 1355988 w 2328375"/>
              <a:gd name="connsiteY18" fmla="*/ 120433 h 914400"/>
              <a:gd name="connsiteX19" fmla="*/ 1427356 w 2328375"/>
              <a:gd name="connsiteY19" fmla="*/ 223025 h 914400"/>
              <a:gd name="connsiteX20" fmla="*/ 1565631 w 2328375"/>
              <a:gd name="connsiteY20" fmla="*/ 312234 h 914400"/>
              <a:gd name="connsiteX21" fmla="*/ 1636999 w 2328375"/>
              <a:gd name="connsiteY21" fmla="*/ 240867 h 914400"/>
              <a:gd name="connsiteX22" fmla="*/ 1730669 w 2328375"/>
              <a:gd name="connsiteY22" fmla="*/ 463891 h 914400"/>
              <a:gd name="connsiteX23" fmla="*/ 1788656 w 2328375"/>
              <a:gd name="connsiteY23" fmla="*/ 437128 h 914400"/>
              <a:gd name="connsiteX24" fmla="*/ 1833260 w 2328375"/>
              <a:gd name="connsiteY24" fmla="*/ 521877 h 914400"/>
              <a:gd name="connsiteX25" fmla="*/ 1935852 w 2328375"/>
              <a:gd name="connsiteY25" fmla="*/ 566482 h 914400"/>
              <a:gd name="connsiteX26" fmla="*/ 2011680 w 2328375"/>
              <a:gd name="connsiteY26" fmla="*/ 713678 h 914400"/>
              <a:gd name="connsiteX27" fmla="*/ 2091969 w 2328375"/>
              <a:gd name="connsiteY27" fmla="*/ 660152 h 914400"/>
              <a:gd name="connsiteX28" fmla="*/ 2216862 w 2328375"/>
              <a:gd name="connsiteY28" fmla="*/ 883177 h 914400"/>
              <a:gd name="connsiteX29" fmla="*/ 2328375 w 2328375"/>
              <a:gd name="connsiteY29" fmla="*/ 914400 h 914400"/>
              <a:gd name="connsiteX30" fmla="*/ 0 w 2328375"/>
              <a:gd name="connsiteY30" fmla="*/ 90994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28375" h="914400">
                <a:moveTo>
                  <a:pt x="0" y="909940"/>
                </a:moveTo>
                <a:lnTo>
                  <a:pt x="102591" y="869795"/>
                </a:lnTo>
                <a:lnTo>
                  <a:pt x="151657" y="793967"/>
                </a:lnTo>
                <a:lnTo>
                  <a:pt x="245327" y="731520"/>
                </a:lnTo>
                <a:lnTo>
                  <a:pt x="289932" y="718139"/>
                </a:lnTo>
                <a:lnTo>
                  <a:pt x="267629" y="660152"/>
                </a:lnTo>
                <a:lnTo>
                  <a:pt x="370220" y="628929"/>
                </a:lnTo>
                <a:lnTo>
                  <a:pt x="405904" y="544180"/>
                </a:lnTo>
                <a:lnTo>
                  <a:pt x="432667" y="512956"/>
                </a:lnTo>
                <a:lnTo>
                  <a:pt x="490654" y="526338"/>
                </a:lnTo>
                <a:lnTo>
                  <a:pt x="575403" y="374681"/>
                </a:lnTo>
                <a:lnTo>
                  <a:pt x="664613" y="325616"/>
                </a:lnTo>
                <a:lnTo>
                  <a:pt x="789506" y="272090"/>
                </a:lnTo>
                <a:lnTo>
                  <a:pt x="856414" y="173959"/>
                </a:lnTo>
                <a:lnTo>
                  <a:pt x="959005" y="138275"/>
                </a:lnTo>
                <a:lnTo>
                  <a:pt x="1034833" y="115973"/>
                </a:lnTo>
                <a:lnTo>
                  <a:pt x="1124043" y="0"/>
                </a:lnTo>
                <a:lnTo>
                  <a:pt x="1217713" y="71368"/>
                </a:lnTo>
                <a:lnTo>
                  <a:pt x="1355988" y="120433"/>
                </a:lnTo>
                <a:lnTo>
                  <a:pt x="1427356" y="223025"/>
                </a:lnTo>
                <a:lnTo>
                  <a:pt x="1565631" y="312234"/>
                </a:lnTo>
                <a:lnTo>
                  <a:pt x="1636999" y="240867"/>
                </a:lnTo>
                <a:lnTo>
                  <a:pt x="1730669" y="463891"/>
                </a:lnTo>
                <a:lnTo>
                  <a:pt x="1788656" y="437128"/>
                </a:lnTo>
                <a:lnTo>
                  <a:pt x="1833260" y="521877"/>
                </a:lnTo>
                <a:lnTo>
                  <a:pt x="1935852" y="566482"/>
                </a:lnTo>
                <a:lnTo>
                  <a:pt x="2011680" y="713678"/>
                </a:lnTo>
                <a:lnTo>
                  <a:pt x="2091969" y="660152"/>
                </a:lnTo>
                <a:lnTo>
                  <a:pt x="2216862" y="883177"/>
                </a:lnTo>
                <a:lnTo>
                  <a:pt x="2328375" y="914400"/>
                </a:lnTo>
                <a:lnTo>
                  <a:pt x="0" y="909940"/>
                </a:lnTo>
                <a:close/>
              </a:path>
            </a:pathLst>
          </a:custGeom>
          <a:solidFill>
            <a:srgbClr val="F9DFA9">
              <a:alpha val="60000"/>
            </a:srgbClr>
          </a:solidFill>
          <a:ln w="25400" cap="flat" cmpd="sng" algn="ctr">
            <a:noFill/>
            <a:prstDash val="solid"/>
          </a:ln>
          <a:effectLst/>
        </p:spPr>
        <p:txBody>
          <a:bodyPr rtlCol="0" anchor="ctr"/>
          <a:lstStyle/>
          <a:p>
            <a:pPr marL="0" marR="0" lvl="0" indent="0" algn="ctr" defTabSz="456872"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err="1">
              <a:ln>
                <a:noFill/>
              </a:ln>
              <a:solidFill>
                <a:srgbClr val="000000">
                  <a:lumMod val="75000"/>
                  <a:lumOff val="25000"/>
                </a:srgbClr>
              </a:solidFill>
              <a:effectLst/>
              <a:uLnTx/>
              <a:uFillTx/>
              <a:latin typeface="Calibri" charset="0"/>
              <a:ea typeface="Calibri" charset="0"/>
              <a:cs typeface="Calibri" charset="0"/>
              <a:sym typeface="Helvetica"/>
            </a:endParaRPr>
          </a:p>
        </p:txBody>
      </p:sp>
      <p:sp>
        <p:nvSpPr>
          <p:cNvPr id="12" name="Frihandsfigur 7">
            <a:extLst>
              <a:ext uri="{FF2B5EF4-FFF2-40B4-BE49-F238E27FC236}">
                <a16:creationId xmlns:a16="http://schemas.microsoft.com/office/drawing/2014/main" id="{8EFB98E6-3678-4FB9-A696-F3A1FE111997}"/>
              </a:ext>
            </a:extLst>
          </p:cNvPr>
          <p:cNvSpPr/>
          <p:nvPr/>
        </p:nvSpPr>
        <p:spPr>
          <a:xfrm>
            <a:off x="6608216" y="3355032"/>
            <a:ext cx="2681380" cy="2542449"/>
          </a:xfrm>
          <a:custGeom>
            <a:avLst/>
            <a:gdLst>
              <a:gd name="connsiteX0" fmla="*/ 0 w 2350678"/>
              <a:gd name="connsiteY0" fmla="*/ 0 h 2216862"/>
              <a:gd name="connsiteX1" fmla="*/ 173960 w 2350678"/>
              <a:gd name="connsiteY1" fmla="*/ 584324 h 2216862"/>
              <a:gd name="connsiteX2" fmla="*/ 254248 w 2350678"/>
              <a:gd name="connsiteY2" fmla="*/ 530798 h 2216862"/>
              <a:gd name="connsiteX3" fmla="*/ 365760 w 2350678"/>
              <a:gd name="connsiteY3" fmla="*/ 878716 h 2216862"/>
              <a:gd name="connsiteX4" fmla="*/ 441589 w 2350678"/>
              <a:gd name="connsiteY4" fmla="*/ 941163 h 2216862"/>
              <a:gd name="connsiteX5" fmla="*/ 481733 w 2350678"/>
              <a:gd name="connsiteY5" fmla="*/ 1110661 h 2216862"/>
              <a:gd name="connsiteX6" fmla="*/ 535259 w 2350678"/>
              <a:gd name="connsiteY6" fmla="*/ 1079438 h 2216862"/>
              <a:gd name="connsiteX7" fmla="*/ 642311 w 2350678"/>
              <a:gd name="connsiteY7" fmla="*/ 1570091 h 2216862"/>
              <a:gd name="connsiteX8" fmla="*/ 713679 w 2350678"/>
              <a:gd name="connsiteY8" fmla="*/ 1409514 h 2216862"/>
              <a:gd name="connsiteX9" fmla="*/ 869796 w 2350678"/>
              <a:gd name="connsiteY9" fmla="*/ 1802037 h 2216862"/>
              <a:gd name="connsiteX10" fmla="*/ 1061597 w 2350678"/>
              <a:gd name="connsiteY10" fmla="*/ 1971535 h 2216862"/>
              <a:gd name="connsiteX11" fmla="*/ 1195411 w 2350678"/>
              <a:gd name="connsiteY11" fmla="*/ 2216862 h 2216862"/>
              <a:gd name="connsiteX12" fmla="*/ 1284621 w 2350678"/>
              <a:gd name="connsiteY12" fmla="*/ 1864484 h 2216862"/>
              <a:gd name="connsiteX13" fmla="*/ 1440738 w 2350678"/>
              <a:gd name="connsiteY13" fmla="*/ 1810958 h 2216862"/>
              <a:gd name="connsiteX14" fmla="*/ 1538869 w 2350678"/>
              <a:gd name="connsiteY14" fmla="*/ 1507645 h 2216862"/>
              <a:gd name="connsiteX15" fmla="*/ 1735130 w 2350678"/>
              <a:gd name="connsiteY15" fmla="*/ 1347067 h 2216862"/>
              <a:gd name="connsiteX16" fmla="*/ 1846642 w 2350678"/>
              <a:gd name="connsiteY16" fmla="*/ 905479 h 2216862"/>
              <a:gd name="connsiteX17" fmla="*/ 1926931 w 2350678"/>
              <a:gd name="connsiteY17" fmla="*/ 954544 h 2216862"/>
              <a:gd name="connsiteX18" fmla="*/ 1971536 w 2350678"/>
              <a:gd name="connsiteY18" fmla="*/ 651231 h 2216862"/>
              <a:gd name="connsiteX19" fmla="*/ 2069667 w 2350678"/>
              <a:gd name="connsiteY19" fmla="*/ 575403 h 2216862"/>
              <a:gd name="connsiteX20" fmla="*/ 2069667 w 2350678"/>
              <a:gd name="connsiteY20" fmla="*/ 437128 h 2216862"/>
              <a:gd name="connsiteX21" fmla="*/ 2185640 w 2350678"/>
              <a:gd name="connsiteY21" fmla="*/ 338997 h 2216862"/>
              <a:gd name="connsiteX22" fmla="*/ 2257007 w 2350678"/>
              <a:gd name="connsiteY22" fmla="*/ 107051 h 2216862"/>
              <a:gd name="connsiteX23" fmla="*/ 2350678 w 2350678"/>
              <a:gd name="connsiteY23" fmla="*/ 8921 h 2216862"/>
              <a:gd name="connsiteX24" fmla="*/ 0 w 2350678"/>
              <a:gd name="connsiteY24" fmla="*/ 0 h 221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50678" h="2216862">
                <a:moveTo>
                  <a:pt x="0" y="0"/>
                </a:moveTo>
                <a:lnTo>
                  <a:pt x="173960" y="584324"/>
                </a:lnTo>
                <a:lnTo>
                  <a:pt x="254248" y="530798"/>
                </a:lnTo>
                <a:lnTo>
                  <a:pt x="365760" y="878716"/>
                </a:lnTo>
                <a:lnTo>
                  <a:pt x="441589" y="941163"/>
                </a:lnTo>
                <a:lnTo>
                  <a:pt x="481733" y="1110661"/>
                </a:lnTo>
                <a:lnTo>
                  <a:pt x="535259" y="1079438"/>
                </a:lnTo>
                <a:lnTo>
                  <a:pt x="642311" y="1570091"/>
                </a:lnTo>
                <a:lnTo>
                  <a:pt x="713679" y="1409514"/>
                </a:lnTo>
                <a:lnTo>
                  <a:pt x="869796" y="1802037"/>
                </a:lnTo>
                <a:lnTo>
                  <a:pt x="1061597" y="1971535"/>
                </a:lnTo>
                <a:lnTo>
                  <a:pt x="1195411" y="2216862"/>
                </a:lnTo>
                <a:lnTo>
                  <a:pt x="1284621" y="1864484"/>
                </a:lnTo>
                <a:lnTo>
                  <a:pt x="1440738" y="1810958"/>
                </a:lnTo>
                <a:lnTo>
                  <a:pt x="1538869" y="1507645"/>
                </a:lnTo>
                <a:lnTo>
                  <a:pt x="1735130" y="1347067"/>
                </a:lnTo>
                <a:lnTo>
                  <a:pt x="1846642" y="905479"/>
                </a:lnTo>
                <a:lnTo>
                  <a:pt x="1926931" y="954544"/>
                </a:lnTo>
                <a:lnTo>
                  <a:pt x="1971536" y="651231"/>
                </a:lnTo>
                <a:lnTo>
                  <a:pt x="2069667" y="575403"/>
                </a:lnTo>
                <a:lnTo>
                  <a:pt x="2069667" y="437128"/>
                </a:lnTo>
                <a:lnTo>
                  <a:pt x="2185640" y="338997"/>
                </a:lnTo>
                <a:lnTo>
                  <a:pt x="2257007" y="107051"/>
                </a:lnTo>
                <a:lnTo>
                  <a:pt x="2350678" y="8921"/>
                </a:lnTo>
                <a:lnTo>
                  <a:pt x="0" y="0"/>
                </a:lnTo>
                <a:close/>
              </a:path>
            </a:pathLst>
          </a:custGeom>
          <a:solidFill>
            <a:srgbClr val="F9DFA9"/>
          </a:solidFill>
          <a:ln w="25400" cap="flat" cmpd="sng" algn="ctr">
            <a:noFill/>
            <a:prstDash val="solid"/>
          </a:ln>
          <a:effectLst/>
        </p:spPr>
        <p:txBody>
          <a:bodyPr rtlCol="0" anchor="ctr"/>
          <a:lstStyle/>
          <a:p>
            <a:pPr marL="0" marR="0" lvl="0" indent="0" algn="ctr" defTabSz="456872" rtl="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err="1">
              <a:ln>
                <a:noFill/>
              </a:ln>
              <a:solidFill>
                <a:srgbClr val="000000">
                  <a:lumMod val="75000"/>
                  <a:lumOff val="25000"/>
                </a:srgbClr>
              </a:solidFill>
              <a:effectLst/>
              <a:uLnTx/>
              <a:uFillTx/>
              <a:latin typeface="Calibri" charset="0"/>
              <a:ea typeface="Calibri" charset="0"/>
              <a:cs typeface="Calibri" charset="0"/>
              <a:sym typeface="Helvetica"/>
            </a:endParaRPr>
          </a:p>
        </p:txBody>
      </p:sp>
      <p:sp>
        <p:nvSpPr>
          <p:cNvPr id="13" name="Title 2">
            <a:extLst>
              <a:ext uri="{FF2B5EF4-FFF2-40B4-BE49-F238E27FC236}">
                <a16:creationId xmlns:a16="http://schemas.microsoft.com/office/drawing/2014/main" id="{ACAEBBB6-8E7C-4D48-95A4-E5274682730A}"/>
              </a:ext>
            </a:extLst>
          </p:cNvPr>
          <p:cNvSpPr txBox="1">
            <a:spLocks/>
          </p:cNvSpPr>
          <p:nvPr/>
        </p:nvSpPr>
        <p:spPr>
          <a:xfrm>
            <a:off x="7037037" y="3169658"/>
            <a:ext cx="1723299" cy="226381"/>
          </a:xfrm>
          <a:prstGeom prst="rect">
            <a:avLst/>
          </a:prstGeom>
        </p:spPr>
        <p:txBody>
          <a:bodyPr anchor="ctr"/>
          <a:lstStyle>
            <a:lvl1pPr algn="l" defTabSz="853664" rtl="0" eaLnBrk="1" latinLnBrk="0" hangingPunct="1">
              <a:spcBef>
                <a:spcPct val="0"/>
              </a:spcBef>
              <a:buNone/>
              <a:defRPr sz="2000" b="1" kern="1200">
                <a:solidFill>
                  <a:schemeClr val="tx1"/>
                </a:solidFill>
                <a:latin typeface="BentonSans Medium" pitchFamily="50" charset="0"/>
                <a:ea typeface="+mj-ea"/>
                <a:cs typeface="+mj-cs"/>
              </a:defRPr>
            </a:lvl1pPr>
          </a:lstStyle>
          <a:p>
            <a:pPr marL="0" marR="0" lvl="0" indent="0" algn="ctr" defTabSz="853664"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srgbClr val="003034"/>
                </a:solidFill>
                <a:effectLst/>
                <a:uLnTx/>
                <a:uFillTx/>
                <a:latin typeface="Work Sans"/>
                <a:ea typeface="Calibri" charset="0"/>
                <a:cs typeface="Calibri" charset="0"/>
                <a:sym typeface="Helvetica"/>
              </a:rPr>
              <a:t>BEHAVIOUR</a:t>
            </a:r>
          </a:p>
        </p:txBody>
      </p:sp>
      <p:sp>
        <p:nvSpPr>
          <p:cNvPr id="14" name="Title 2">
            <a:extLst>
              <a:ext uri="{FF2B5EF4-FFF2-40B4-BE49-F238E27FC236}">
                <a16:creationId xmlns:a16="http://schemas.microsoft.com/office/drawing/2014/main" id="{C6339225-65F7-4C01-AC70-3F1D15739A9D}"/>
              </a:ext>
            </a:extLst>
          </p:cNvPr>
          <p:cNvSpPr txBox="1">
            <a:spLocks/>
          </p:cNvSpPr>
          <p:nvPr/>
        </p:nvSpPr>
        <p:spPr>
          <a:xfrm>
            <a:off x="7056088" y="2294555"/>
            <a:ext cx="1723299" cy="226381"/>
          </a:xfrm>
          <a:prstGeom prst="rect">
            <a:avLst/>
          </a:prstGeom>
        </p:spPr>
        <p:txBody>
          <a:bodyPr anchor="ctr"/>
          <a:lstStyle>
            <a:lvl1pPr algn="l" defTabSz="853664" rtl="0" eaLnBrk="1" latinLnBrk="0" hangingPunct="1">
              <a:spcBef>
                <a:spcPct val="0"/>
              </a:spcBef>
              <a:buNone/>
              <a:defRPr sz="2000" b="1" kern="1200">
                <a:solidFill>
                  <a:schemeClr val="tx1"/>
                </a:solidFill>
                <a:latin typeface="BentonSans Medium" pitchFamily="50" charset="0"/>
                <a:ea typeface="+mj-ea"/>
                <a:cs typeface="+mj-cs"/>
              </a:defRPr>
            </a:lvl1pPr>
          </a:lstStyle>
          <a:p>
            <a:pPr marL="0" marR="0" lvl="0" indent="0" algn="ctr" defTabSz="853664"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srgbClr val="535353"/>
                </a:solidFill>
                <a:effectLst/>
                <a:uLnTx/>
                <a:uFillTx/>
                <a:latin typeface="Work Sans"/>
                <a:ea typeface="Calibri" charset="0"/>
                <a:cs typeface="Calibri" charset="0"/>
                <a:sym typeface="Helvetica"/>
              </a:rPr>
              <a:t>CONTEXT</a:t>
            </a:r>
          </a:p>
        </p:txBody>
      </p:sp>
      <p:sp>
        <p:nvSpPr>
          <p:cNvPr id="15" name="Title 2">
            <a:extLst>
              <a:ext uri="{FF2B5EF4-FFF2-40B4-BE49-F238E27FC236}">
                <a16:creationId xmlns:a16="http://schemas.microsoft.com/office/drawing/2014/main" id="{597E3F6F-C91E-47D5-9EC0-C597E457E336}"/>
              </a:ext>
            </a:extLst>
          </p:cNvPr>
          <p:cNvSpPr txBox="1">
            <a:spLocks/>
          </p:cNvSpPr>
          <p:nvPr/>
        </p:nvSpPr>
        <p:spPr>
          <a:xfrm>
            <a:off x="7088572" y="4345566"/>
            <a:ext cx="1723299" cy="600529"/>
          </a:xfrm>
          <a:prstGeom prst="rect">
            <a:avLst/>
          </a:prstGeom>
        </p:spPr>
        <p:txBody>
          <a:bodyPr anchor="ctr"/>
          <a:lstStyle>
            <a:lvl1pPr algn="l" defTabSz="853664" rtl="0" eaLnBrk="1" latinLnBrk="0" hangingPunct="1">
              <a:spcBef>
                <a:spcPct val="0"/>
              </a:spcBef>
              <a:buNone/>
              <a:defRPr sz="2000" b="1" kern="1200">
                <a:solidFill>
                  <a:schemeClr val="tx1"/>
                </a:solidFill>
                <a:latin typeface="BentonSans Medium" pitchFamily="50" charset="0"/>
                <a:ea typeface="+mj-ea"/>
                <a:cs typeface="+mj-cs"/>
              </a:defRPr>
            </a:lvl1pPr>
          </a:lstStyle>
          <a:p>
            <a:pPr marL="0" marR="0" lvl="0" indent="0" algn="ctr" defTabSz="853664"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effectLst/>
                <a:uLnTx/>
                <a:uFillTx/>
                <a:latin typeface="Work Sans"/>
                <a:ea typeface="Calibri" charset="0"/>
                <a:cs typeface="Calibri" charset="0"/>
                <a:sym typeface="Helvetica"/>
              </a:rPr>
              <a:t>VALUES</a:t>
            </a:r>
          </a:p>
          <a:p>
            <a:pPr marL="0" marR="0" lvl="0" indent="0" algn="ctr" defTabSz="853664" rtl="0" eaLnBrk="1" fontAlgn="base" latinLnBrk="0" hangingPunct="1">
              <a:lnSpc>
                <a:spcPct val="100000"/>
              </a:lnSpc>
              <a:spcBef>
                <a:spcPct val="0"/>
              </a:spcBef>
              <a:spcAft>
                <a:spcPct val="0"/>
              </a:spcAft>
              <a:buClrTx/>
              <a:buSzTx/>
              <a:buFontTx/>
              <a:buNone/>
              <a:tabLst/>
              <a:defRPr/>
            </a:pPr>
            <a:r>
              <a:rPr lang="sv-SE" sz="1200">
                <a:latin typeface="Work Sans"/>
                <a:ea typeface="Calibri" charset="0"/>
                <a:cs typeface="Calibri" charset="0"/>
                <a:sym typeface="Helvetica"/>
              </a:rPr>
              <a:t>BELIEFS</a:t>
            </a:r>
            <a:br>
              <a:rPr kumimoji="0" lang="sv-SE" sz="1200" b="1" i="0" u="none" strike="noStrike" kern="1200" cap="none" spc="0" normalizeH="0" baseline="0" noProof="0">
                <a:ln>
                  <a:noFill/>
                </a:ln>
                <a:effectLst/>
                <a:uLnTx/>
                <a:uFillTx/>
                <a:latin typeface="Work Sans"/>
                <a:ea typeface="Calibri" charset="0"/>
                <a:cs typeface="Calibri" charset="0"/>
                <a:sym typeface="Helvetica"/>
              </a:rPr>
            </a:br>
            <a:r>
              <a:rPr kumimoji="0" lang="sv-SE" sz="1200" b="1" i="0" u="none" strike="noStrike" kern="1200" cap="none" spc="0" normalizeH="0" baseline="0" noProof="0">
                <a:ln>
                  <a:noFill/>
                </a:ln>
                <a:effectLst/>
                <a:uLnTx/>
                <a:uFillTx/>
                <a:latin typeface="Work Sans"/>
                <a:ea typeface="Calibri" charset="0"/>
                <a:cs typeface="Calibri" charset="0"/>
                <a:sym typeface="Helvetica"/>
              </a:rPr>
              <a:t>MINDSET</a:t>
            </a:r>
          </a:p>
        </p:txBody>
      </p:sp>
      <p:pic>
        <p:nvPicPr>
          <p:cNvPr id="1026" name="Picture 2" descr="Petrol tanker ship icon simple style Royalty Free Vector">
            <a:extLst>
              <a:ext uri="{FF2B5EF4-FFF2-40B4-BE49-F238E27FC236}">
                <a16:creationId xmlns:a16="http://schemas.microsoft.com/office/drawing/2014/main" id="{20ABCA45-F333-4FFC-8335-A3C6F18E515A}"/>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4152" b="38519"/>
          <a:stretch/>
        </p:blipFill>
        <p:spPr bwMode="auto">
          <a:xfrm flipH="1">
            <a:off x="5019729" y="3123108"/>
            <a:ext cx="1571569" cy="463847"/>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2">
            <a:extLst>
              <a:ext uri="{FF2B5EF4-FFF2-40B4-BE49-F238E27FC236}">
                <a16:creationId xmlns:a16="http://schemas.microsoft.com/office/drawing/2014/main" id="{779780FC-544D-4751-AA52-94A0FC88CEE0}"/>
              </a:ext>
            </a:extLst>
          </p:cNvPr>
          <p:cNvSpPr txBox="1">
            <a:spLocks/>
          </p:cNvSpPr>
          <p:nvPr/>
        </p:nvSpPr>
        <p:spPr>
          <a:xfrm>
            <a:off x="10193227" y="3230424"/>
            <a:ext cx="1733129" cy="249214"/>
          </a:xfrm>
          <a:prstGeom prst="rect">
            <a:avLst/>
          </a:prstGeom>
          <a:solidFill>
            <a:srgbClr val="FAF7F5"/>
          </a:solidFill>
        </p:spPr>
        <p:txBody>
          <a:bodyPr anchor="ctr"/>
          <a:lstStyle>
            <a:lvl1pPr algn="l" defTabSz="853664" rtl="0" eaLnBrk="1" latinLnBrk="0" hangingPunct="1">
              <a:spcBef>
                <a:spcPct val="0"/>
              </a:spcBef>
              <a:buNone/>
              <a:defRPr sz="2000" b="1" kern="1200">
                <a:solidFill>
                  <a:schemeClr val="tx1"/>
                </a:solidFill>
                <a:latin typeface="BentonSans Medium" pitchFamily="50" charset="0"/>
                <a:ea typeface="+mj-ea"/>
                <a:cs typeface="+mj-cs"/>
              </a:defRPr>
            </a:lvl1pPr>
          </a:lstStyle>
          <a:p>
            <a:pPr algn="ctr"/>
            <a:r>
              <a:rPr lang="en-US" sz="1400">
                <a:latin typeface="+mn-lt"/>
                <a:ea typeface="Calibri" charset="0"/>
                <a:cs typeface="Calibri" charset="0"/>
              </a:rPr>
              <a:t>ROLE-MODELLING</a:t>
            </a:r>
          </a:p>
        </p:txBody>
      </p:sp>
      <p:sp>
        <p:nvSpPr>
          <p:cNvPr id="19" name="Title 2">
            <a:extLst>
              <a:ext uri="{FF2B5EF4-FFF2-40B4-BE49-F238E27FC236}">
                <a16:creationId xmlns:a16="http://schemas.microsoft.com/office/drawing/2014/main" id="{1DD02C6E-B953-4EA2-813C-ED011DC32483}"/>
              </a:ext>
            </a:extLst>
          </p:cNvPr>
          <p:cNvSpPr txBox="1">
            <a:spLocks/>
          </p:cNvSpPr>
          <p:nvPr/>
        </p:nvSpPr>
        <p:spPr>
          <a:xfrm>
            <a:off x="9895737" y="4584661"/>
            <a:ext cx="2247278" cy="350988"/>
          </a:xfrm>
          <a:prstGeom prst="rect">
            <a:avLst/>
          </a:prstGeom>
          <a:solidFill>
            <a:srgbClr val="FAF7F5"/>
          </a:solidFill>
        </p:spPr>
        <p:txBody>
          <a:bodyPr anchor="ctr"/>
          <a:lstStyle>
            <a:lvl1pPr algn="l" defTabSz="853664" rtl="0" eaLnBrk="1" latinLnBrk="0" hangingPunct="1">
              <a:spcBef>
                <a:spcPct val="0"/>
              </a:spcBef>
              <a:buNone/>
              <a:defRPr sz="2000" b="1" kern="1200">
                <a:solidFill>
                  <a:schemeClr val="tx1"/>
                </a:solidFill>
                <a:latin typeface="BentonSans Medium" pitchFamily="50" charset="0"/>
                <a:ea typeface="+mj-ea"/>
                <a:cs typeface="+mj-cs"/>
              </a:defRPr>
            </a:lvl1pPr>
          </a:lstStyle>
          <a:p>
            <a:pPr algn="ctr"/>
            <a:r>
              <a:rPr lang="en-US" sz="1400">
                <a:latin typeface="+mn-lt"/>
                <a:ea typeface="Calibri" charset="0"/>
                <a:cs typeface="Calibri" charset="0"/>
              </a:rPr>
              <a:t>AWARENESS-BUILDING </a:t>
            </a:r>
          </a:p>
        </p:txBody>
      </p:sp>
      <p:sp>
        <p:nvSpPr>
          <p:cNvPr id="20" name="Title 2">
            <a:extLst>
              <a:ext uri="{FF2B5EF4-FFF2-40B4-BE49-F238E27FC236}">
                <a16:creationId xmlns:a16="http://schemas.microsoft.com/office/drawing/2014/main" id="{6E523F35-B8E3-43DA-8E3B-226520985364}"/>
              </a:ext>
            </a:extLst>
          </p:cNvPr>
          <p:cNvSpPr txBox="1">
            <a:spLocks/>
          </p:cNvSpPr>
          <p:nvPr/>
        </p:nvSpPr>
        <p:spPr>
          <a:xfrm>
            <a:off x="9995771" y="2165690"/>
            <a:ext cx="1980779" cy="249214"/>
          </a:xfrm>
          <a:prstGeom prst="rect">
            <a:avLst/>
          </a:prstGeom>
          <a:solidFill>
            <a:srgbClr val="FAF7F5"/>
          </a:solidFill>
        </p:spPr>
        <p:txBody>
          <a:bodyPr anchor="ctr"/>
          <a:lstStyle>
            <a:lvl1pPr algn="l" defTabSz="853664" rtl="0" eaLnBrk="1" latinLnBrk="0" hangingPunct="1">
              <a:spcBef>
                <a:spcPct val="0"/>
              </a:spcBef>
              <a:buNone/>
              <a:defRPr sz="2000" b="1" kern="1200">
                <a:solidFill>
                  <a:schemeClr val="tx1"/>
                </a:solidFill>
                <a:latin typeface="BentonSans Medium" pitchFamily="50" charset="0"/>
                <a:ea typeface="+mj-ea"/>
                <a:cs typeface="+mj-cs"/>
              </a:defRPr>
            </a:lvl1pPr>
          </a:lstStyle>
          <a:p>
            <a:pPr algn="ctr"/>
            <a:r>
              <a:rPr lang="en-US" sz="1400" dirty="0">
                <a:latin typeface="+mn-lt"/>
                <a:ea typeface="Calibri" charset="0"/>
                <a:cs typeface="Calibri" charset="0"/>
              </a:rPr>
              <a:t>DECISION-MAKING &amp; CULTURAL ARCHITECTS </a:t>
            </a:r>
          </a:p>
        </p:txBody>
      </p:sp>
      <p:pic>
        <p:nvPicPr>
          <p:cNvPr id="21" name="Picture 27">
            <a:extLst>
              <a:ext uri="{FF2B5EF4-FFF2-40B4-BE49-F238E27FC236}">
                <a16:creationId xmlns:a16="http://schemas.microsoft.com/office/drawing/2014/main" id="{DB2AFCA8-E20C-4031-A083-28D1EBB500E7}"/>
              </a:ext>
            </a:extLst>
          </p:cNvPr>
          <p:cNvPicPr>
            <a:picLocks noChangeAspect="1"/>
          </p:cNvPicPr>
          <p:nvPr/>
        </p:nvPicPr>
        <p:blipFill>
          <a:blip r:embed="rId4"/>
          <a:stretch>
            <a:fillRect/>
          </a:stretch>
        </p:blipFill>
        <p:spPr>
          <a:xfrm>
            <a:off x="9396968" y="4336113"/>
            <a:ext cx="703015" cy="932898"/>
          </a:xfrm>
          <a:prstGeom prst="rect">
            <a:avLst/>
          </a:prstGeom>
        </p:spPr>
      </p:pic>
      <p:pic>
        <p:nvPicPr>
          <p:cNvPr id="22" name="Picture 4" descr="Bilderesultat for lego builder">
            <a:extLst>
              <a:ext uri="{FF2B5EF4-FFF2-40B4-BE49-F238E27FC236}">
                <a16:creationId xmlns:a16="http://schemas.microsoft.com/office/drawing/2014/main" id="{414B790F-FF0F-4008-A18A-35AC78D8E54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00" b="98000" l="6667" r="97917"/>
                    </a14:imgEffect>
                  </a14:imgLayer>
                </a14:imgProps>
              </a:ext>
              <a:ext uri="{28A0092B-C50C-407E-A947-70E740481C1C}">
                <a14:useLocalDpi xmlns:a14="http://schemas.microsoft.com/office/drawing/2010/main" val="0"/>
              </a:ext>
            </a:extLst>
          </a:blip>
          <a:srcRect/>
          <a:stretch>
            <a:fillRect/>
          </a:stretch>
        </p:blipFill>
        <p:spPr bwMode="auto">
          <a:xfrm>
            <a:off x="9379235" y="2985670"/>
            <a:ext cx="738482" cy="9231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Relatert bilde">
            <a:extLst>
              <a:ext uri="{FF2B5EF4-FFF2-40B4-BE49-F238E27FC236}">
                <a16:creationId xmlns:a16="http://schemas.microsoft.com/office/drawing/2014/main" id="{B152F998-59CE-4E30-B8EC-C635F9BB846A}"/>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7302" b="90159" l="29667" r="71167">
                        <a14:foregroundMark x1="46500" y1="16190" x2="48333" y2="10159"/>
                        <a14:foregroundMark x1="49000" y1="10794" x2="52333" y2="10794"/>
                        <a14:foregroundMark x1="54167" y1="11429" x2="53333" y2="10159"/>
                        <a14:backgroundMark x1="42000" y1="47302" x2="42000" y2="47302"/>
                      </a14:backgroundRemoval>
                    </a14:imgEffect>
                  </a14:imgLayer>
                </a14:imgProps>
              </a:ext>
              <a:ext uri="{28A0092B-C50C-407E-A947-70E740481C1C}">
                <a14:useLocalDpi xmlns:a14="http://schemas.microsoft.com/office/drawing/2010/main" val="0"/>
              </a:ext>
            </a:extLst>
          </a:blip>
          <a:srcRect l="29280" t="6079" r="26814" b="8583"/>
          <a:stretch/>
        </p:blipFill>
        <p:spPr bwMode="auto">
          <a:xfrm>
            <a:off x="9261079" y="1818403"/>
            <a:ext cx="910885" cy="929469"/>
          </a:xfrm>
          <a:prstGeom prst="rect">
            <a:avLst/>
          </a:prstGeom>
          <a:noFill/>
          <a:extLst>
            <a:ext uri="{909E8E84-426E-40DD-AFC4-6F175D3DCCD1}">
              <a14:hiddenFill xmlns:a14="http://schemas.microsoft.com/office/drawing/2010/main">
                <a:solidFill>
                  <a:srgbClr val="FFFFFF"/>
                </a:solidFill>
              </a14:hiddenFill>
            </a:ext>
          </a:extLst>
        </p:spPr>
      </p:pic>
      <p:sp>
        <p:nvSpPr>
          <p:cNvPr id="17" name="TekstSylinder 16">
            <a:extLst>
              <a:ext uri="{FF2B5EF4-FFF2-40B4-BE49-F238E27FC236}">
                <a16:creationId xmlns:a16="http://schemas.microsoft.com/office/drawing/2014/main" id="{7BA15E9B-6CC9-463A-8ADE-13127BE7B48F}"/>
              </a:ext>
            </a:extLst>
          </p:cNvPr>
          <p:cNvSpPr txBox="1"/>
          <p:nvPr/>
        </p:nvSpPr>
        <p:spPr>
          <a:xfrm>
            <a:off x="9849253" y="6428820"/>
            <a:ext cx="2059213"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000" b="0" i="1" u="none" strike="noStrike" cap="none" spc="0" normalizeH="0" baseline="0" dirty="0">
                <a:ln>
                  <a:noFill/>
                </a:ln>
                <a:solidFill>
                  <a:schemeClr val="accent2">
                    <a:lumOff val="-2549"/>
                  </a:schemeClr>
                </a:solidFill>
                <a:effectLst/>
                <a:uFillTx/>
                <a:latin typeface="+mn-lt"/>
                <a:ea typeface="+mn-ea"/>
                <a:cs typeface="+mn-cs"/>
                <a:sym typeface="Work Sans"/>
              </a:rPr>
              <a:t>Source: Telenor Group, 2018/2019</a:t>
            </a:r>
          </a:p>
        </p:txBody>
      </p:sp>
    </p:spTree>
    <p:extLst>
      <p:ext uri="{BB962C8B-B14F-4D97-AF65-F5344CB8AC3E}">
        <p14:creationId xmlns:p14="http://schemas.microsoft.com/office/powerpoint/2010/main" val="35128693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7F687AC-4E96-4AEE-B038-41D5C980381B}"/>
              </a:ext>
            </a:extLst>
          </p:cNvPr>
          <p:cNvSpPr>
            <a:spLocks noGrp="1"/>
          </p:cNvSpPr>
          <p:nvPr>
            <p:ph type="body" sz="quarter" idx="12"/>
          </p:nvPr>
        </p:nvSpPr>
        <p:spPr/>
        <p:txBody>
          <a:bodyPr/>
          <a:lstStyle/>
          <a:p>
            <a:endParaRPr lang="en-GB"/>
          </a:p>
        </p:txBody>
      </p:sp>
      <p:sp>
        <p:nvSpPr>
          <p:cNvPr id="14" name="Freeform 7">
            <a:extLst>
              <a:ext uri="{FF2B5EF4-FFF2-40B4-BE49-F238E27FC236}">
                <a16:creationId xmlns:a16="http://schemas.microsoft.com/office/drawing/2014/main" id="{AF4FFB2F-D639-4DFF-A77C-0488EA966E28}"/>
              </a:ext>
            </a:extLst>
          </p:cNvPr>
          <p:cNvSpPr/>
          <p:nvPr/>
        </p:nvSpPr>
        <p:spPr>
          <a:xfrm>
            <a:off x="5807968" y="2189072"/>
            <a:ext cx="2102374" cy="2032471"/>
          </a:xfrm>
          <a:custGeom>
            <a:avLst/>
            <a:gdLst/>
            <a:ahLst/>
            <a:cxnLst>
              <a:cxn ang="0">
                <a:pos x="wd2" y="hd2"/>
              </a:cxn>
              <a:cxn ang="5400000">
                <a:pos x="wd2" y="hd2"/>
              </a:cxn>
              <a:cxn ang="10800000">
                <a:pos x="wd2" y="hd2"/>
              </a:cxn>
              <a:cxn ang="16200000">
                <a:pos x="wd2" y="hd2"/>
              </a:cxn>
            </a:cxnLst>
            <a:rect l="0" t="0" r="r" b="b"/>
            <a:pathLst>
              <a:path w="21600" h="21600" extrusionOk="0">
                <a:moveTo>
                  <a:pt x="13107" y="0"/>
                </a:moveTo>
                <a:lnTo>
                  <a:pt x="13556" y="37"/>
                </a:lnTo>
                <a:lnTo>
                  <a:pt x="13933" y="186"/>
                </a:lnTo>
                <a:lnTo>
                  <a:pt x="14274" y="390"/>
                </a:lnTo>
                <a:lnTo>
                  <a:pt x="14580" y="687"/>
                </a:lnTo>
                <a:lnTo>
                  <a:pt x="14795" y="1040"/>
                </a:lnTo>
                <a:lnTo>
                  <a:pt x="14921" y="1412"/>
                </a:lnTo>
                <a:lnTo>
                  <a:pt x="14975" y="1857"/>
                </a:lnTo>
                <a:lnTo>
                  <a:pt x="14957" y="2080"/>
                </a:lnTo>
                <a:lnTo>
                  <a:pt x="14903" y="2322"/>
                </a:lnTo>
                <a:lnTo>
                  <a:pt x="14831" y="2582"/>
                </a:lnTo>
                <a:lnTo>
                  <a:pt x="14669" y="3083"/>
                </a:lnTo>
                <a:lnTo>
                  <a:pt x="14598" y="3269"/>
                </a:lnTo>
                <a:lnTo>
                  <a:pt x="14544" y="3399"/>
                </a:lnTo>
                <a:lnTo>
                  <a:pt x="14526" y="3436"/>
                </a:lnTo>
                <a:lnTo>
                  <a:pt x="14436" y="3770"/>
                </a:lnTo>
                <a:lnTo>
                  <a:pt x="14436" y="4049"/>
                </a:lnTo>
                <a:lnTo>
                  <a:pt x="14526" y="4272"/>
                </a:lnTo>
                <a:lnTo>
                  <a:pt x="14705" y="4457"/>
                </a:lnTo>
                <a:lnTo>
                  <a:pt x="14957" y="4569"/>
                </a:lnTo>
                <a:lnTo>
                  <a:pt x="15280" y="4625"/>
                </a:lnTo>
                <a:lnTo>
                  <a:pt x="21600" y="4625"/>
                </a:lnTo>
                <a:lnTo>
                  <a:pt x="21600" y="10939"/>
                </a:lnTo>
                <a:lnTo>
                  <a:pt x="21564" y="11274"/>
                </a:lnTo>
                <a:lnTo>
                  <a:pt x="21456" y="11534"/>
                </a:lnTo>
                <a:lnTo>
                  <a:pt x="21259" y="11701"/>
                </a:lnTo>
                <a:lnTo>
                  <a:pt x="21025" y="11794"/>
                </a:lnTo>
                <a:lnTo>
                  <a:pt x="20738" y="11812"/>
                </a:lnTo>
                <a:lnTo>
                  <a:pt x="20415" y="11719"/>
                </a:lnTo>
                <a:lnTo>
                  <a:pt x="20379" y="11701"/>
                </a:lnTo>
                <a:lnTo>
                  <a:pt x="20253" y="11645"/>
                </a:lnTo>
                <a:lnTo>
                  <a:pt x="20056" y="11571"/>
                </a:lnTo>
                <a:lnTo>
                  <a:pt x="19822" y="11496"/>
                </a:lnTo>
                <a:lnTo>
                  <a:pt x="19571" y="11404"/>
                </a:lnTo>
                <a:lnTo>
                  <a:pt x="19302" y="11329"/>
                </a:lnTo>
                <a:lnTo>
                  <a:pt x="19050" y="11274"/>
                </a:lnTo>
                <a:lnTo>
                  <a:pt x="18835" y="11255"/>
                </a:lnTo>
                <a:lnTo>
                  <a:pt x="18404" y="11311"/>
                </a:lnTo>
                <a:lnTo>
                  <a:pt x="18009" y="11441"/>
                </a:lnTo>
                <a:lnTo>
                  <a:pt x="17668" y="11664"/>
                </a:lnTo>
                <a:lnTo>
                  <a:pt x="17381" y="11942"/>
                </a:lnTo>
                <a:lnTo>
                  <a:pt x="17165" y="12295"/>
                </a:lnTo>
                <a:lnTo>
                  <a:pt x="17021" y="12685"/>
                </a:lnTo>
                <a:lnTo>
                  <a:pt x="16968" y="13112"/>
                </a:lnTo>
                <a:lnTo>
                  <a:pt x="17021" y="13539"/>
                </a:lnTo>
                <a:lnTo>
                  <a:pt x="17165" y="13929"/>
                </a:lnTo>
                <a:lnTo>
                  <a:pt x="17381" y="14264"/>
                </a:lnTo>
                <a:lnTo>
                  <a:pt x="17668" y="14561"/>
                </a:lnTo>
                <a:lnTo>
                  <a:pt x="18009" y="14784"/>
                </a:lnTo>
                <a:lnTo>
                  <a:pt x="18404" y="14914"/>
                </a:lnTo>
                <a:lnTo>
                  <a:pt x="18835" y="14970"/>
                </a:lnTo>
                <a:lnTo>
                  <a:pt x="19050" y="14951"/>
                </a:lnTo>
                <a:lnTo>
                  <a:pt x="19284" y="14932"/>
                </a:lnTo>
                <a:lnTo>
                  <a:pt x="19535" y="14877"/>
                </a:lnTo>
                <a:lnTo>
                  <a:pt x="19787" y="14840"/>
                </a:lnTo>
                <a:lnTo>
                  <a:pt x="19984" y="14784"/>
                </a:lnTo>
                <a:lnTo>
                  <a:pt x="20164" y="14747"/>
                </a:lnTo>
                <a:lnTo>
                  <a:pt x="20271" y="14710"/>
                </a:lnTo>
                <a:lnTo>
                  <a:pt x="20307" y="14691"/>
                </a:lnTo>
                <a:lnTo>
                  <a:pt x="20595" y="14598"/>
                </a:lnTo>
                <a:lnTo>
                  <a:pt x="20864" y="14561"/>
                </a:lnTo>
                <a:lnTo>
                  <a:pt x="21097" y="14580"/>
                </a:lnTo>
                <a:lnTo>
                  <a:pt x="21295" y="14654"/>
                </a:lnTo>
                <a:lnTo>
                  <a:pt x="21474" y="14802"/>
                </a:lnTo>
                <a:lnTo>
                  <a:pt x="21564" y="15007"/>
                </a:lnTo>
                <a:lnTo>
                  <a:pt x="21600" y="15267"/>
                </a:lnTo>
                <a:lnTo>
                  <a:pt x="21600" y="21600"/>
                </a:lnTo>
                <a:lnTo>
                  <a:pt x="20595" y="21600"/>
                </a:lnTo>
                <a:lnTo>
                  <a:pt x="20469" y="21581"/>
                </a:lnTo>
                <a:lnTo>
                  <a:pt x="20307" y="21563"/>
                </a:lnTo>
                <a:lnTo>
                  <a:pt x="15280" y="21563"/>
                </a:lnTo>
                <a:lnTo>
                  <a:pt x="14957" y="21526"/>
                </a:lnTo>
                <a:lnTo>
                  <a:pt x="14705" y="21414"/>
                </a:lnTo>
                <a:lnTo>
                  <a:pt x="14526" y="21229"/>
                </a:lnTo>
                <a:lnTo>
                  <a:pt x="14436" y="20987"/>
                </a:lnTo>
                <a:lnTo>
                  <a:pt x="14436" y="20690"/>
                </a:lnTo>
                <a:lnTo>
                  <a:pt x="14526" y="20393"/>
                </a:lnTo>
                <a:lnTo>
                  <a:pt x="14544" y="20337"/>
                </a:lnTo>
                <a:lnTo>
                  <a:pt x="14598" y="20226"/>
                </a:lnTo>
                <a:lnTo>
                  <a:pt x="14669" y="20040"/>
                </a:lnTo>
                <a:lnTo>
                  <a:pt x="14741" y="19798"/>
                </a:lnTo>
                <a:lnTo>
                  <a:pt x="14831" y="19538"/>
                </a:lnTo>
                <a:lnTo>
                  <a:pt x="14903" y="19278"/>
                </a:lnTo>
                <a:lnTo>
                  <a:pt x="14957" y="19018"/>
                </a:lnTo>
                <a:lnTo>
                  <a:pt x="14975" y="18814"/>
                </a:lnTo>
                <a:lnTo>
                  <a:pt x="14921" y="18368"/>
                </a:lnTo>
                <a:lnTo>
                  <a:pt x="14795" y="17978"/>
                </a:lnTo>
                <a:lnTo>
                  <a:pt x="14580" y="17644"/>
                </a:lnTo>
                <a:lnTo>
                  <a:pt x="14274" y="17347"/>
                </a:lnTo>
                <a:lnTo>
                  <a:pt x="13933" y="17124"/>
                </a:lnTo>
                <a:lnTo>
                  <a:pt x="13556" y="16994"/>
                </a:lnTo>
                <a:lnTo>
                  <a:pt x="13107" y="16938"/>
                </a:lnTo>
                <a:lnTo>
                  <a:pt x="12694" y="16994"/>
                </a:lnTo>
                <a:lnTo>
                  <a:pt x="12299" y="17124"/>
                </a:lnTo>
                <a:lnTo>
                  <a:pt x="11958" y="17347"/>
                </a:lnTo>
                <a:lnTo>
                  <a:pt x="11671" y="17644"/>
                </a:lnTo>
                <a:lnTo>
                  <a:pt x="11455" y="17978"/>
                </a:lnTo>
                <a:lnTo>
                  <a:pt x="11312" y="18368"/>
                </a:lnTo>
                <a:lnTo>
                  <a:pt x="11258" y="18814"/>
                </a:lnTo>
                <a:lnTo>
                  <a:pt x="11276" y="19018"/>
                </a:lnTo>
                <a:lnTo>
                  <a:pt x="11330" y="19278"/>
                </a:lnTo>
                <a:lnTo>
                  <a:pt x="11509" y="19798"/>
                </a:lnTo>
                <a:lnTo>
                  <a:pt x="11581" y="20040"/>
                </a:lnTo>
                <a:lnTo>
                  <a:pt x="11653" y="20226"/>
                </a:lnTo>
                <a:lnTo>
                  <a:pt x="11707" y="20337"/>
                </a:lnTo>
                <a:lnTo>
                  <a:pt x="11725" y="20393"/>
                </a:lnTo>
                <a:lnTo>
                  <a:pt x="11814" y="20690"/>
                </a:lnTo>
                <a:lnTo>
                  <a:pt x="11814" y="20987"/>
                </a:lnTo>
                <a:lnTo>
                  <a:pt x="11725" y="21229"/>
                </a:lnTo>
                <a:lnTo>
                  <a:pt x="11545" y="21414"/>
                </a:lnTo>
                <a:lnTo>
                  <a:pt x="11276" y="21526"/>
                </a:lnTo>
                <a:lnTo>
                  <a:pt x="10953" y="21563"/>
                </a:lnTo>
                <a:lnTo>
                  <a:pt x="5925" y="21563"/>
                </a:lnTo>
                <a:lnTo>
                  <a:pt x="5782" y="21581"/>
                </a:lnTo>
                <a:lnTo>
                  <a:pt x="5656" y="21600"/>
                </a:lnTo>
                <a:lnTo>
                  <a:pt x="4632" y="21600"/>
                </a:lnTo>
                <a:lnTo>
                  <a:pt x="4632" y="15267"/>
                </a:lnTo>
                <a:lnTo>
                  <a:pt x="4597" y="14951"/>
                </a:lnTo>
                <a:lnTo>
                  <a:pt x="4489" y="14710"/>
                </a:lnTo>
                <a:lnTo>
                  <a:pt x="4291" y="14524"/>
                </a:lnTo>
                <a:lnTo>
                  <a:pt x="4058" y="14431"/>
                </a:lnTo>
                <a:lnTo>
                  <a:pt x="3771" y="14412"/>
                </a:lnTo>
                <a:lnTo>
                  <a:pt x="3465" y="14505"/>
                </a:lnTo>
                <a:lnTo>
                  <a:pt x="3394" y="14542"/>
                </a:lnTo>
                <a:lnTo>
                  <a:pt x="3232" y="14598"/>
                </a:lnTo>
                <a:lnTo>
                  <a:pt x="3052" y="14672"/>
                </a:lnTo>
                <a:lnTo>
                  <a:pt x="2819" y="14747"/>
                </a:lnTo>
                <a:lnTo>
                  <a:pt x="2568" y="14840"/>
                </a:lnTo>
                <a:lnTo>
                  <a:pt x="2316" y="14895"/>
                </a:lnTo>
                <a:lnTo>
                  <a:pt x="2083" y="14951"/>
                </a:lnTo>
                <a:lnTo>
                  <a:pt x="1867" y="14970"/>
                </a:lnTo>
                <a:lnTo>
                  <a:pt x="1526" y="14932"/>
                </a:lnTo>
                <a:lnTo>
                  <a:pt x="1185" y="14840"/>
                </a:lnTo>
                <a:lnTo>
                  <a:pt x="898" y="14710"/>
                </a:lnTo>
                <a:lnTo>
                  <a:pt x="826" y="14654"/>
                </a:lnTo>
                <a:lnTo>
                  <a:pt x="557" y="14431"/>
                </a:lnTo>
                <a:lnTo>
                  <a:pt x="341" y="14152"/>
                </a:lnTo>
                <a:lnTo>
                  <a:pt x="144" y="13837"/>
                </a:lnTo>
                <a:lnTo>
                  <a:pt x="36" y="13484"/>
                </a:lnTo>
                <a:lnTo>
                  <a:pt x="0" y="13112"/>
                </a:lnTo>
                <a:lnTo>
                  <a:pt x="36" y="12741"/>
                </a:lnTo>
                <a:lnTo>
                  <a:pt x="144" y="12388"/>
                </a:lnTo>
                <a:lnTo>
                  <a:pt x="341" y="12072"/>
                </a:lnTo>
                <a:lnTo>
                  <a:pt x="557" y="11794"/>
                </a:lnTo>
                <a:lnTo>
                  <a:pt x="826" y="11571"/>
                </a:lnTo>
                <a:lnTo>
                  <a:pt x="1185" y="11385"/>
                </a:lnTo>
                <a:lnTo>
                  <a:pt x="1526" y="11292"/>
                </a:lnTo>
                <a:lnTo>
                  <a:pt x="1867" y="11255"/>
                </a:lnTo>
                <a:lnTo>
                  <a:pt x="2083" y="11274"/>
                </a:lnTo>
                <a:lnTo>
                  <a:pt x="2316" y="11329"/>
                </a:lnTo>
                <a:lnTo>
                  <a:pt x="2819" y="11478"/>
                </a:lnTo>
                <a:lnTo>
                  <a:pt x="3052" y="11552"/>
                </a:lnTo>
                <a:lnTo>
                  <a:pt x="3232" y="11626"/>
                </a:lnTo>
                <a:lnTo>
                  <a:pt x="3394" y="11682"/>
                </a:lnTo>
                <a:lnTo>
                  <a:pt x="3465" y="11719"/>
                </a:lnTo>
                <a:lnTo>
                  <a:pt x="3771" y="11812"/>
                </a:lnTo>
                <a:lnTo>
                  <a:pt x="4058" y="11794"/>
                </a:lnTo>
                <a:lnTo>
                  <a:pt x="4291" y="11701"/>
                </a:lnTo>
                <a:lnTo>
                  <a:pt x="4489" y="11534"/>
                </a:lnTo>
                <a:lnTo>
                  <a:pt x="4597" y="11274"/>
                </a:lnTo>
                <a:lnTo>
                  <a:pt x="4632" y="10939"/>
                </a:lnTo>
                <a:lnTo>
                  <a:pt x="4632" y="4625"/>
                </a:lnTo>
                <a:lnTo>
                  <a:pt x="10953" y="4625"/>
                </a:lnTo>
                <a:lnTo>
                  <a:pt x="11276" y="4569"/>
                </a:lnTo>
                <a:lnTo>
                  <a:pt x="11545" y="4457"/>
                </a:lnTo>
                <a:lnTo>
                  <a:pt x="11725" y="4272"/>
                </a:lnTo>
                <a:lnTo>
                  <a:pt x="11814" y="4049"/>
                </a:lnTo>
                <a:lnTo>
                  <a:pt x="11814" y="3770"/>
                </a:lnTo>
                <a:lnTo>
                  <a:pt x="11725" y="3436"/>
                </a:lnTo>
                <a:lnTo>
                  <a:pt x="11707" y="3399"/>
                </a:lnTo>
                <a:lnTo>
                  <a:pt x="11653" y="3269"/>
                </a:lnTo>
                <a:lnTo>
                  <a:pt x="11581" y="3083"/>
                </a:lnTo>
                <a:lnTo>
                  <a:pt x="11419" y="2582"/>
                </a:lnTo>
                <a:lnTo>
                  <a:pt x="11330" y="2322"/>
                </a:lnTo>
                <a:lnTo>
                  <a:pt x="11276" y="2080"/>
                </a:lnTo>
                <a:lnTo>
                  <a:pt x="11258" y="1857"/>
                </a:lnTo>
                <a:lnTo>
                  <a:pt x="11312" y="1412"/>
                </a:lnTo>
                <a:lnTo>
                  <a:pt x="11455" y="1040"/>
                </a:lnTo>
                <a:lnTo>
                  <a:pt x="11671" y="687"/>
                </a:lnTo>
                <a:lnTo>
                  <a:pt x="11958" y="390"/>
                </a:lnTo>
                <a:lnTo>
                  <a:pt x="12299" y="186"/>
                </a:lnTo>
                <a:lnTo>
                  <a:pt x="12694" y="37"/>
                </a:lnTo>
                <a:lnTo>
                  <a:pt x="13107" y="0"/>
                </a:lnTo>
                <a:close/>
              </a:path>
            </a:pathLst>
          </a:custGeom>
          <a:solidFill>
            <a:schemeClr val="accent3">
              <a:lumMod val="50000"/>
            </a:schemeClr>
          </a:solidFill>
          <a:ln w="12700">
            <a:solidFill>
              <a:schemeClr val="accent2"/>
            </a:solidFill>
            <a:miter lim="400000"/>
          </a:ln>
        </p:spPr>
        <p:txBody>
          <a:bodyPr lIns="45718" tIns="45718" rIns="45718" bIns="45718"/>
          <a:lstStyle/>
          <a:p>
            <a:pPr algn="l">
              <a:defRPr sz="1800">
                <a:solidFill>
                  <a:srgbClr val="333030"/>
                </a:solidFill>
                <a:latin typeface="+mn-lt"/>
                <a:ea typeface="+mn-ea"/>
                <a:cs typeface="+mn-cs"/>
                <a:sym typeface="Work Sans"/>
              </a:defRPr>
            </a:pPr>
            <a:endParaRPr/>
          </a:p>
        </p:txBody>
      </p:sp>
      <p:sp>
        <p:nvSpPr>
          <p:cNvPr id="15" name="Freeform 9">
            <a:extLst>
              <a:ext uri="{FF2B5EF4-FFF2-40B4-BE49-F238E27FC236}">
                <a16:creationId xmlns:a16="http://schemas.microsoft.com/office/drawing/2014/main" id="{5CDD185F-C86C-41D1-91A7-F21D9934EA31}"/>
              </a:ext>
            </a:extLst>
          </p:cNvPr>
          <p:cNvSpPr/>
          <p:nvPr/>
        </p:nvSpPr>
        <p:spPr>
          <a:xfrm>
            <a:off x="7471690" y="4237266"/>
            <a:ext cx="2100626" cy="2030724"/>
          </a:xfrm>
          <a:custGeom>
            <a:avLst/>
            <a:gdLst/>
            <a:ahLst/>
            <a:cxnLst>
              <a:cxn ang="0">
                <a:pos x="wd2" y="hd2"/>
              </a:cxn>
              <a:cxn ang="5400000">
                <a:pos x="wd2" y="hd2"/>
              </a:cxn>
              <a:cxn ang="10800000">
                <a:pos x="wd2" y="hd2"/>
              </a:cxn>
              <a:cxn ang="16200000">
                <a:pos x="wd2" y="hd2"/>
              </a:cxn>
            </a:cxnLst>
            <a:rect l="0" t="0" r="r" b="b"/>
            <a:pathLst>
              <a:path w="21600" h="21600" extrusionOk="0">
                <a:moveTo>
                  <a:pt x="4636" y="0"/>
                </a:moveTo>
                <a:lnTo>
                  <a:pt x="10962" y="0"/>
                </a:lnTo>
                <a:lnTo>
                  <a:pt x="11267" y="56"/>
                </a:lnTo>
                <a:lnTo>
                  <a:pt x="11537" y="186"/>
                </a:lnTo>
                <a:lnTo>
                  <a:pt x="11716" y="353"/>
                </a:lnTo>
                <a:lnTo>
                  <a:pt x="11806" y="595"/>
                </a:lnTo>
                <a:lnTo>
                  <a:pt x="11806" y="874"/>
                </a:lnTo>
                <a:lnTo>
                  <a:pt x="11716" y="1190"/>
                </a:lnTo>
                <a:lnTo>
                  <a:pt x="11699" y="1245"/>
                </a:lnTo>
                <a:lnTo>
                  <a:pt x="11645" y="1357"/>
                </a:lnTo>
                <a:lnTo>
                  <a:pt x="11573" y="1543"/>
                </a:lnTo>
                <a:lnTo>
                  <a:pt x="11501" y="1785"/>
                </a:lnTo>
                <a:lnTo>
                  <a:pt x="11411" y="2026"/>
                </a:lnTo>
                <a:lnTo>
                  <a:pt x="11321" y="2305"/>
                </a:lnTo>
                <a:lnTo>
                  <a:pt x="11267" y="2565"/>
                </a:lnTo>
                <a:lnTo>
                  <a:pt x="11249" y="2770"/>
                </a:lnTo>
                <a:lnTo>
                  <a:pt x="11303" y="3216"/>
                </a:lnTo>
                <a:lnTo>
                  <a:pt x="11447" y="3606"/>
                </a:lnTo>
                <a:lnTo>
                  <a:pt x="11663" y="3941"/>
                </a:lnTo>
                <a:lnTo>
                  <a:pt x="11950" y="4220"/>
                </a:lnTo>
                <a:lnTo>
                  <a:pt x="12292" y="4461"/>
                </a:lnTo>
                <a:lnTo>
                  <a:pt x="12687" y="4591"/>
                </a:lnTo>
                <a:lnTo>
                  <a:pt x="13100" y="4647"/>
                </a:lnTo>
                <a:lnTo>
                  <a:pt x="13549" y="4591"/>
                </a:lnTo>
                <a:lnTo>
                  <a:pt x="13927" y="4461"/>
                </a:lnTo>
                <a:lnTo>
                  <a:pt x="14268" y="4220"/>
                </a:lnTo>
                <a:lnTo>
                  <a:pt x="14574" y="3941"/>
                </a:lnTo>
                <a:lnTo>
                  <a:pt x="14771" y="3606"/>
                </a:lnTo>
                <a:lnTo>
                  <a:pt x="14915" y="3216"/>
                </a:lnTo>
                <a:lnTo>
                  <a:pt x="14969" y="2770"/>
                </a:lnTo>
                <a:lnTo>
                  <a:pt x="14951" y="2565"/>
                </a:lnTo>
                <a:lnTo>
                  <a:pt x="14897" y="2305"/>
                </a:lnTo>
                <a:lnTo>
                  <a:pt x="14825" y="2026"/>
                </a:lnTo>
                <a:lnTo>
                  <a:pt x="14646" y="1543"/>
                </a:lnTo>
                <a:lnTo>
                  <a:pt x="14574" y="1357"/>
                </a:lnTo>
                <a:lnTo>
                  <a:pt x="14520" y="1245"/>
                </a:lnTo>
                <a:lnTo>
                  <a:pt x="14502" y="1190"/>
                </a:lnTo>
                <a:lnTo>
                  <a:pt x="14394" y="874"/>
                </a:lnTo>
                <a:lnTo>
                  <a:pt x="14430" y="595"/>
                </a:lnTo>
                <a:lnTo>
                  <a:pt x="14520" y="353"/>
                </a:lnTo>
                <a:lnTo>
                  <a:pt x="14700" y="186"/>
                </a:lnTo>
                <a:lnTo>
                  <a:pt x="14951" y="56"/>
                </a:lnTo>
                <a:lnTo>
                  <a:pt x="15257" y="0"/>
                </a:lnTo>
                <a:lnTo>
                  <a:pt x="21600" y="0"/>
                </a:lnTo>
                <a:lnTo>
                  <a:pt x="21600" y="1022"/>
                </a:lnTo>
                <a:lnTo>
                  <a:pt x="21582" y="1171"/>
                </a:lnTo>
                <a:lnTo>
                  <a:pt x="21564" y="1301"/>
                </a:lnTo>
                <a:lnTo>
                  <a:pt x="21564" y="6320"/>
                </a:lnTo>
                <a:lnTo>
                  <a:pt x="21528" y="6655"/>
                </a:lnTo>
                <a:lnTo>
                  <a:pt x="21384" y="6915"/>
                </a:lnTo>
                <a:lnTo>
                  <a:pt x="21205" y="7082"/>
                </a:lnTo>
                <a:lnTo>
                  <a:pt x="20971" y="7175"/>
                </a:lnTo>
                <a:lnTo>
                  <a:pt x="20701" y="7194"/>
                </a:lnTo>
                <a:lnTo>
                  <a:pt x="20378" y="7101"/>
                </a:lnTo>
                <a:lnTo>
                  <a:pt x="20324" y="7082"/>
                </a:lnTo>
                <a:lnTo>
                  <a:pt x="20198" y="7027"/>
                </a:lnTo>
                <a:lnTo>
                  <a:pt x="20019" y="6952"/>
                </a:lnTo>
                <a:lnTo>
                  <a:pt x="19785" y="6878"/>
                </a:lnTo>
                <a:lnTo>
                  <a:pt x="19533" y="6785"/>
                </a:lnTo>
                <a:lnTo>
                  <a:pt x="19264" y="6710"/>
                </a:lnTo>
                <a:lnTo>
                  <a:pt x="19012" y="6655"/>
                </a:lnTo>
                <a:lnTo>
                  <a:pt x="18797" y="6636"/>
                </a:lnTo>
                <a:lnTo>
                  <a:pt x="18365" y="6692"/>
                </a:lnTo>
                <a:lnTo>
                  <a:pt x="17970" y="6822"/>
                </a:lnTo>
                <a:lnTo>
                  <a:pt x="17629" y="7045"/>
                </a:lnTo>
                <a:lnTo>
                  <a:pt x="17341" y="7324"/>
                </a:lnTo>
                <a:lnTo>
                  <a:pt x="17125" y="7677"/>
                </a:lnTo>
                <a:lnTo>
                  <a:pt x="16982" y="8067"/>
                </a:lnTo>
                <a:lnTo>
                  <a:pt x="16928" y="8476"/>
                </a:lnTo>
                <a:lnTo>
                  <a:pt x="16982" y="8923"/>
                </a:lnTo>
                <a:lnTo>
                  <a:pt x="17125" y="9313"/>
                </a:lnTo>
                <a:lnTo>
                  <a:pt x="17341" y="9666"/>
                </a:lnTo>
                <a:lnTo>
                  <a:pt x="17629" y="9945"/>
                </a:lnTo>
                <a:lnTo>
                  <a:pt x="17970" y="10168"/>
                </a:lnTo>
                <a:lnTo>
                  <a:pt x="18365" y="10298"/>
                </a:lnTo>
                <a:lnTo>
                  <a:pt x="18797" y="10354"/>
                </a:lnTo>
                <a:lnTo>
                  <a:pt x="19012" y="10335"/>
                </a:lnTo>
                <a:lnTo>
                  <a:pt x="19264" y="10280"/>
                </a:lnTo>
                <a:lnTo>
                  <a:pt x="19533" y="10205"/>
                </a:lnTo>
                <a:lnTo>
                  <a:pt x="19785" y="10112"/>
                </a:lnTo>
                <a:lnTo>
                  <a:pt x="20019" y="10038"/>
                </a:lnTo>
                <a:lnTo>
                  <a:pt x="20198" y="9964"/>
                </a:lnTo>
                <a:lnTo>
                  <a:pt x="20324" y="9908"/>
                </a:lnTo>
                <a:lnTo>
                  <a:pt x="20378" y="9889"/>
                </a:lnTo>
                <a:lnTo>
                  <a:pt x="20666" y="9815"/>
                </a:lnTo>
                <a:lnTo>
                  <a:pt x="20899" y="9796"/>
                </a:lnTo>
                <a:lnTo>
                  <a:pt x="21115" y="9852"/>
                </a:lnTo>
                <a:lnTo>
                  <a:pt x="21295" y="9964"/>
                </a:lnTo>
                <a:lnTo>
                  <a:pt x="21438" y="10149"/>
                </a:lnTo>
                <a:lnTo>
                  <a:pt x="21528" y="10372"/>
                </a:lnTo>
                <a:lnTo>
                  <a:pt x="21564" y="10670"/>
                </a:lnTo>
                <a:lnTo>
                  <a:pt x="21564" y="15689"/>
                </a:lnTo>
                <a:lnTo>
                  <a:pt x="21582" y="15819"/>
                </a:lnTo>
                <a:lnTo>
                  <a:pt x="21600" y="15968"/>
                </a:lnTo>
                <a:lnTo>
                  <a:pt x="21600" y="16971"/>
                </a:lnTo>
                <a:lnTo>
                  <a:pt x="15257" y="16971"/>
                </a:lnTo>
                <a:lnTo>
                  <a:pt x="14951" y="17009"/>
                </a:lnTo>
                <a:lnTo>
                  <a:pt x="14700" y="17139"/>
                </a:lnTo>
                <a:lnTo>
                  <a:pt x="14520" y="17325"/>
                </a:lnTo>
                <a:lnTo>
                  <a:pt x="14430" y="17566"/>
                </a:lnTo>
                <a:lnTo>
                  <a:pt x="14394" y="17827"/>
                </a:lnTo>
                <a:lnTo>
                  <a:pt x="14502" y="18161"/>
                </a:lnTo>
                <a:lnTo>
                  <a:pt x="14520" y="18161"/>
                </a:lnTo>
                <a:lnTo>
                  <a:pt x="14538" y="18235"/>
                </a:lnTo>
                <a:lnTo>
                  <a:pt x="14592" y="18384"/>
                </a:lnTo>
                <a:lnTo>
                  <a:pt x="14664" y="18570"/>
                </a:lnTo>
                <a:lnTo>
                  <a:pt x="14753" y="18793"/>
                </a:lnTo>
                <a:lnTo>
                  <a:pt x="14825" y="19035"/>
                </a:lnTo>
                <a:lnTo>
                  <a:pt x="14897" y="19295"/>
                </a:lnTo>
                <a:lnTo>
                  <a:pt x="14951" y="19537"/>
                </a:lnTo>
                <a:lnTo>
                  <a:pt x="14969" y="19741"/>
                </a:lnTo>
                <a:lnTo>
                  <a:pt x="14933" y="20076"/>
                </a:lnTo>
                <a:lnTo>
                  <a:pt x="14843" y="20429"/>
                </a:lnTo>
                <a:lnTo>
                  <a:pt x="14700" y="20708"/>
                </a:lnTo>
                <a:lnTo>
                  <a:pt x="14646" y="20782"/>
                </a:lnTo>
                <a:lnTo>
                  <a:pt x="14430" y="21061"/>
                </a:lnTo>
                <a:lnTo>
                  <a:pt x="14142" y="21303"/>
                </a:lnTo>
                <a:lnTo>
                  <a:pt x="13837" y="21470"/>
                </a:lnTo>
                <a:lnTo>
                  <a:pt x="13496" y="21563"/>
                </a:lnTo>
                <a:lnTo>
                  <a:pt x="13100" y="21600"/>
                </a:lnTo>
                <a:lnTo>
                  <a:pt x="12741" y="21563"/>
                </a:lnTo>
                <a:lnTo>
                  <a:pt x="12381" y="21470"/>
                </a:lnTo>
                <a:lnTo>
                  <a:pt x="12076" y="21303"/>
                </a:lnTo>
                <a:lnTo>
                  <a:pt x="11806" y="21061"/>
                </a:lnTo>
                <a:lnTo>
                  <a:pt x="11573" y="20782"/>
                </a:lnTo>
                <a:lnTo>
                  <a:pt x="11537" y="20708"/>
                </a:lnTo>
                <a:lnTo>
                  <a:pt x="11375" y="20429"/>
                </a:lnTo>
                <a:lnTo>
                  <a:pt x="11285" y="20076"/>
                </a:lnTo>
                <a:lnTo>
                  <a:pt x="11249" y="19741"/>
                </a:lnTo>
                <a:lnTo>
                  <a:pt x="11267" y="19537"/>
                </a:lnTo>
                <a:lnTo>
                  <a:pt x="11321" y="19295"/>
                </a:lnTo>
                <a:lnTo>
                  <a:pt x="11411" y="19035"/>
                </a:lnTo>
                <a:lnTo>
                  <a:pt x="11483" y="18793"/>
                </a:lnTo>
                <a:lnTo>
                  <a:pt x="11555" y="18570"/>
                </a:lnTo>
                <a:lnTo>
                  <a:pt x="11645" y="18384"/>
                </a:lnTo>
                <a:lnTo>
                  <a:pt x="11699" y="18235"/>
                </a:lnTo>
                <a:lnTo>
                  <a:pt x="11716" y="18161"/>
                </a:lnTo>
                <a:lnTo>
                  <a:pt x="11734" y="18161"/>
                </a:lnTo>
                <a:lnTo>
                  <a:pt x="11806" y="17827"/>
                </a:lnTo>
                <a:lnTo>
                  <a:pt x="11806" y="17566"/>
                </a:lnTo>
                <a:lnTo>
                  <a:pt x="11716" y="17325"/>
                </a:lnTo>
                <a:lnTo>
                  <a:pt x="11537" y="17139"/>
                </a:lnTo>
                <a:lnTo>
                  <a:pt x="11267" y="17009"/>
                </a:lnTo>
                <a:lnTo>
                  <a:pt x="10944" y="16971"/>
                </a:lnTo>
                <a:lnTo>
                  <a:pt x="4636" y="16971"/>
                </a:lnTo>
                <a:lnTo>
                  <a:pt x="4636" y="10670"/>
                </a:lnTo>
                <a:lnTo>
                  <a:pt x="4600" y="10372"/>
                </a:lnTo>
                <a:lnTo>
                  <a:pt x="4528" y="10149"/>
                </a:lnTo>
                <a:lnTo>
                  <a:pt x="4385" y="9964"/>
                </a:lnTo>
                <a:lnTo>
                  <a:pt x="4187" y="9852"/>
                </a:lnTo>
                <a:lnTo>
                  <a:pt x="3971" y="9796"/>
                </a:lnTo>
                <a:lnTo>
                  <a:pt x="3738" y="9815"/>
                </a:lnTo>
                <a:lnTo>
                  <a:pt x="3468" y="9889"/>
                </a:lnTo>
                <a:lnTo>
                  <a:pt x="3414" y="9908"/>
                </a:lnTo>
                <a:lnTo>
                  <a:pt x="3271" y="9964"/>
                </a:lnTo>
                <a:lnTo>
                  <a:pt x="3091" y="10038"/>
                </a:lnTo>
                <a:lnTo>
                  <a:pt x="2857" y="10112"/>
                </a:lnTo>
                <a:lnTo>
                  <a:pt x="2606" y="10205"/>
                </a:lnTo>
                <a:lnTo>
                  <a:pt x="2354" y="10280"/>
                </a:lnTo>
                <a:lnTo>
                  <a:pt x="2085" y="10335"/>
                </a:lnTo>
                <a:lnTo>
                  <a:pt x="1869" y="10354"/>
                </a:lnTo>
                <a:lnTo>
                  <a:pt x="1456" y="10298"/>
                </a:lnTo>
                <a:lnTo>
                  <a:pt x="1042" y="10168"/>
                </a:lnTo>
                <a:lnTo>
                  <a:pt x="701" y="9945"/>
                </a:lnTo>
                <a:lnTo>
                  <a:pt x="431" y="9666"/>
                </a:lnTo>
                <a:lnTo>
                  <a:pt x="198" y="9313"/>
                </a:lnTo>
                <a:lnTo>
                  <a:pt x="54" y="8923"/>
                </a:lnTo>
                <a:lnTo>
                  <a:pt x="0" y="8476"/>
                </a:lnTo>
                <a:lnTo>
                  <a:pt x="54" y="8067"/>
                </a:lnTo>
                <a:lnTo>
                  <a:pt x="198" y="7677"/>
                </a:lnTo>
                <a:lnTo>
                  <a:pt x="431" y="7324"/>
                </a:lnTo>
                <a:lnTo>
                  <a:pt x="701" y="7045"/>
                </a:lnTo>
                <a:lnTo>
                  <a:pt x="1042" y="6822"/>
                </a:lnTo>
                <a:lnTo>
                  <a:pt x="1456" y="6692"/>
                </a:lnTo>
                <a:lnTo>
                  <a:pt x="1869" y="6636"/>
                </a:lnTo>
                <a:lnTo>
                  <a:pt x="2085" y="6655"/>
                </a:lnTo>
                <a:lnTo>
                  <a:pt x="2354" y="6710"/>
                </a:lnTo>
                <a:lnTo>
                  <a:pt x="2606" y="6785"/>
                </a:lnTo>
                <a:lnTo>
                  <a:pt x="2857" y="6878"/>
                </a:lnTo>
                <a:lnTo>
                  <a:pt x="3091" y="6952"/>
                </a:lnTo>
                <a:lnTo>
                  <a:pt x="3271" y="7027"/>
                </a:lnTo>
                <a:lnTo>
                  <a:pt x="3414" y="7082"/>
                </a:lnTo>
                <a:lnTo>
                  <a:pt x="3468" y="7101"/>
                </a:lnTo>
                <a:lnTo>
                  <a:pt x="3774" y="7194"/>
                </a:lnTo>
                <a:lnTo>
                  <a:pt x="4043" y="7175"/>
                </a:lnTo>
                <a:lnTo>
                  <a:pt x="4277" y="7082"/>
                </a:lnTo>
                <a:lnTo>
                  <a:pt x="4475" y="6915"/>
                </a:lnTo>
                <a:lnTo>
                  <a:pt x="4600" y="6655"/>
                </a:lnTo>
                <a:lnTo>
                  <a:pt x="4636" y="6320"/>
                </a:lnTo>
                <a:lnTo>
                  <a:pt x="4636" y="0"/>
                </a:lnTo>
                <a:close/>
              </a:path>
            </a:pathLst>
          </a:custGeom>
          <a:solidFill>
            <a:schemeClr val="accent3">
              <a:lumMod val="50000"/>
            </a:schemeClr>
          </a:solidFill>
          <a:ln w="12700">
            <a:solidFill>
              <a:schemeClr val="accent2"/>
            </a:solidFill>
            <a:miter lim="400000"/>
          </a:ln>
        </p:spPr>
        <p:txBody>
          <a:bodyPr lIns="45718" tIns="45718" rIns="45718" bIns="45718"/>
          <a:lstStyle/>
          <a:p>
            <a:pPr algn="l">
              <a:defRPr sz="1800">
                <a:solidFill>
                  <a:srgbClr val="333030"/>
                </a:solidFill>
                <a:latin typeface="+mn-lt"/>
                <a:ea typeface="+mn-ea"/>
                <a:cs typeface="+mn-cs"/>
                <a:sym typeface="Work Sans"/>
              </a:defRPr>
            </a:pPr>
            <a:endParaRPr/>
          </a:p>
        </p:txBody>
      </p:sp>
      <p:sp>
        <p:nvSpPr>
          <p:cNvPr id="16" name="Freeform 10">
            <a:extLst>
              <a:ext uri="{FF2B5EF4-FFF2-40B4-BE49-F238E27FC236}">
                <a16:creationId xmlns:a16="http://schemas.microsoft.com/office/drawing/2014/main" id="{21D5A370-EE45-4C19-8887-E3B17BE42394}"/>
              </a:ext>
            </a:extLst>
          </p:cNvPr>
          <p:cNvSpPr/>
          <p:nvPr/>
        </p:nvSpPr>
        <p:spPr>
          <a:xfrm>
            <a:off x="9554835" y="2622478"/>
            <a:ext cx="2102376" cy="2034218"/>
          </a:xfrm>
          <a:custGeom>
            <a:avLst/>
            <a:gdLst/>
            <a:ahLst/>
            <a:cxnLst>
              <a:cxn ang="0">
                <a:pos x="wd2" y="hd2"/>
              </a:cxn>
              <a:cxn ang="5400000">
                <a:pos x="wd2" y="hd2"/>
              </a:cxn>
              <a:cxn ang="10800000">
                <a:pos x="wd2" y="hd2"/>
              </a:cxn>
              <a:cxn ang="16200000">
                <a:pos x="wd2" y="hd2"/>
              </a:cxn>
            </a:cxnLst>
            <a:rect l="0" t="0" r="r" b="b"/>
            <a:pathLst>
              <a:path w="21600" h="21600" extrusionOk="0">
                <a:moveTo>
                  <a:pt x="54" y="0"/>
                </a:moveTo>
                <a:lnTo>
                  <a:pt x="6338" y="0"/>
                </a:lnTo>
                <a:lnTo>
                  <a:pt x="6661" y="37"/>
                </a:lnTo>
                <a:lnTo>
                  <a:pt x="6913" y="186"/>
                </a:lnTo>
                <a:lnTo>
                  <a:pt x="7092" y="353"/>
                </a:lnTo>
                <a:lnTo>
                  <a:pt x="7200" y="594"/>
                </a:lnTo>
                <a:lnTo>
                  <a:pt x="7200" y="872"/>
                </a:lnTo>
                <a:lnTo>
                  <a:pt x="7110" y="1169"/>
                </a:lnTo>
                <a:lnTo>
                  <a:pt x="7092" y="1225"/>
                </a:lnTo>
                <a:lnTo>
                  <a:pt x="7020" y="1373"/>
                </a:lnTo>
                <a:lnTo>
                  <a:pt x="6949" y="1559"/>
                </a:lnTo>
                <a:lnTo>
                  <a:pt x="6859" y="1781"/>
                </a:lnTo>
                <a:lnTo>
                  <a:pt x="6787" y="2041"/>
                </a:lnTo>
                <a:lnTo>
                  <a:pt x="6715" y="2320"/>
                </a:lnTo>
                <a:lnTo>
                  <a:pt x="6661" y="2561"/>
                </a:lnTo>
                <a:lnTo>
                  <a:pt x="6643" y="2784"/>
                </a:lnTo>
                <a:lnTo>
                  <a:pt x="6679" y="3192"/>
                </a:lnTo>
                <a:lnTo>
                  <a:pt x="6823" y="3600"/>
                </a:lnTo>
                <a:lnTo>
                  <a:pt x="7038" y="3934"/>
                </a:lnTo>
                <a:lnTo>
                  <a:pt x="7344" y="4231"/>
                </a:lnTo>
                <a:lnTo>
                  <a:pt x="7685" y="4454"/>
                </a:lnTo>
                <a:lnTo>
                  <a:pt x="8062" y="4602"/>
                </a:lnTo>
                <a:lnTo>
                  <a:pt x="8493" y="4639"/>
                </a:lnTo>
                <a:lnTo>
                  <a:pt x="8906" y="4602"/>
                </a:lnTo>
                <a:lnTo>
                  <a:pt x="9319" y="4454"/>
                </a:lnTo>
                <a:lnTo>
                  <a:pt x="9660" y="4231"/>
                </a:lnTo>
                <a:lnTo>
                  <a:pt x="9929" y="3934"/>
                </a:lnTo>
                <a:lnTo>
                  <a:pt x="10163" y="3600"/>
                </a:lnTo>
                <a:lnTo>
                  <a:pt x="10306" y="3192"/>
                </a:lnTo>
                <a:lnTo>
                  <a:pt x="10360" y="2784"/>
                </a:lnTo>
                <a:lnTo>
                  <a:pt x="10342" y="2561"/>
                </a:lnTo>
                <a:lnTo>
                  <a:pt x="10288" y="2320"/>
                </a:lnTo>
                <a:lnTo>
                  <a:pt x="10216" y="2041"/>
                </a:lnTo>
                <a:lnTo>
                  <a:pt x="10127" y="1781"/>
                </a:lnTo>
                <a:lnTo>
                  <a:pt x="10019" y="1559"/>
                </a:lnTo>
                <a:lnTo>
                  <a:pt x="9947" y="1373"/>
                </a:lnTo>
                <a:lnTo>
                  <a:pt x="9893" y="1225"/>
                </a:lnTo>
                <a:lnTo>
                  <a:pt x="9875" y="1169"/>
                </a:lnTo>
                <a:lnTo>
                  <a:pt x="9786" y="872"/>
                </a:lnTo>
                <a:lnTo>
                  <a:pt x="9803" y="594"/>
                </a:lnTo>
                <a:lnTo>
                  <a:pt x="9893" y="353"/>
                </a:lnTo>
                <a:lnTo>
                  <a:pt x="10073" y="186"/>
                </a:lnTo>
                <a:lnTo>
                  <a:pt x="10342" y="37"/>
                </a:lnTo>
                <a:lnTo>
                  <a:pt x="10647" y="0"/>
                </a:lnTo>
                <a:lnTo>
                  <a:pt x="16968" y="0"/>
                </a:lnTo>
                <a:lnTo>
                  <a:pt x="16968" y="6328"/>
                </a:lnTo>
                <a:lnTo>
                  <a:pt x="17003" y="6625"/>
                </a:lnTo>
                <a:lnTo>
                  <a:pt x="17093" y="6847"/>
                </a:lnTo>
                <a:lnTo>
                  <a:pt x="17237" y="7014"/>
                </a:lnTo>
                <a:lnTo>
                  <a:pt x="17416" y="7144"/>
                </a:lnTo>
                <a:lnTo>
                  <a:pt x="17632" y="7200"/>
                </a:lnTo>
                <a:lnTo>
                  <a:pt x="17883" y="7181"/>
                </a:lnTo>
                <a:lnTo>
                  <a:pt x="18171" y="7107"/>
                </a:lnTo>
                <a:lnTo>
                  <a:pt x="18206" y="7089"/>
                </a:lnTo>
                <a:lnTo>
                  <a:pt x="18332" y="7033"/>
                </a:lnTo>
                <a:lnTo>
                  <a:pt x="18512" y="6959"/>
                </a:lnTo>
                <a:lnTo>
                  <a:pt x="18745" y="6866"/>
                </a:lnTo>
                <a:lnTo>
                  <a:pt x="18997" y="6792"/>
                </a:lnTo>
                <a:lnTo>
                  <a:pt x="19284" y="6718"/>
                </a:lnTo>
                <a:lnTo>
                  <a:pt x="19535" y="6662"/>
                </a:lnTo>
                <a:lnTo>
                  <a:pt x="19751" y="6643"/>
                </a:lnTo>
                <a:lnTo>
                  <a:pt x="20182" y="6699"/>
                </a:lnTo>
                <a:lnTo>
                  <a:pt x="20559" y="6829"/>
                </a:lnTo>
                <a:lnTo>
                  <a:pt x="20900" y="7052"/>
                </a:lnTo>
                <a:lnTo>
                  <a:pt x="21205" y="7330"/>
                </a:lnTo>
                <a:lnTo>
                  <a:pt x="21420" y="7682"/>
                </a:lnTo>
                <a:lnTo>
                  <a:pt x="21564" y="8072"/>
                </a:lnTo>
                <a:lnTo>
                  <a:pt x="21600" y="8480"/>
                </a:lnTo>
                <a:lnTo>
                  <a:pt x="21564" y="8926"/>
                </a:lnTo>
                <a:lnTo>
                  <a:pt x="21420" y="9315"/>
                </a:lnTo>
                <a:lnTo>
                  <a:pt x="21205" y="9649"/>
                </a:lnTo>
                <a:lnTo>
                  <a:pt x="20900" y="9946"/>
                </a:lnTo>
                <a:lnTo>
                  <a:pt x="20559" y="10169"/>
                </a:lnTo>
                <a:lnTo>
                  <a:pt x="20182" y="10299"/>
                </a:lnTo>
                <a:lnTo>
                  <a:pt x="19751" y="10355"/>
                </a:lnTo>
                <a:lnTo>
                  <a:pt x="19535" y="10336"/>
                </a:lnTo>
                <a:lnTo>
                  <a:pt x="19284" y="10280"/>
                </a:lnTo>
                <a:lnTo>
                  <a:pt x="18997" y="10206"/>
                </a:lnTo>
                <a:lnTo>
                  <a:pt x="18745" y="10113"/>
                </a:lnTo>
                <a:lnTo>
                  <a:pt x="18512" y="10039"/>
                </a:lnTo>
                <a:lnTo>
                  <a:pt x="18332" y="9965"/>
                </a:lnTo>
                <a:lnTo>
                  <a:pt x="18206" y="9909"/>
                </a:lnTo>
                <a:lnTo>
                  <a:pt x="18171" y="9891"/>
                </a:lnTo>
                <a:lnTo>
                  <a:pt x="17883" y="9816"/>
                </a:lnTo>
                <a:lnTo>
                  <a:pt x="17632" y="9798"/>
                </a:lnTo>
                <a:lnTo>
                  <a:pt x="17416" y="9854"/>
                </a:lnTo>
                <a:lnTo>
                  <a:pt x="17237" y="9965"/>
                </a:lnTo>
                <a:lnTo>
                  <a:pt x="17093" y="10151"/>
                </a:lnTo>
                <a:lnTo>
                  <a:pt x="17003" y="10373"/>
                </a:lnTo>
                <a:lnTo>
                  <a:pt x="16968" y="10652"/>
                </a:lnTo>
                <a:lnTo>
                  <a:pt x="16968" y="16961"/>
                </a:lnTo>
                <a:lnTo>
                  <a:pt x="10647" y="16961"/>
                </a:lnTo>
                <a:lnTo>
                  <a:pt x="10342" y="17016"/>
                </a:lnTo>
                <a:lnTo>
                  <a:pt x="10073" y="17128"/>
                </a:lnTo>
                <a:lnTo>
                  <a:pt x="9893" y="17332"/>
                </a:lnTo>
                <a:lnTo>
                  <a:pt x="9803" y="17555"/>
                </a:lnTo>
                <a:lnTo>
                  <a:pt x="9786" y="17833"/>
                </a:lnTo>
                <a:lnTo>
                  <a:pt x="9875" y="18130"/>
                </a:lnTo>
                <a:lnTo>
                  <a:pt x="9875" y="18148"/>
                </a:lnTo>
                <a:lnTo>
                  <a:pt x="9911" y="18241"/>
                </a:lnTo>
                <a:lnTo>
                  <a:pt x="9965" y="18371"/>
                </a:lnTo>
                <a:lnTo>
                  <a:pt x="10037" y="18557"/>
                </a:lnTo>
                <a:lnTo>
                  <a:pt x="10145" y="18798"/>
                </a:lnTo>
                <a:lnTo>
                  <a:pt x="10216" y="19039"/>
                </a:lnTo>
                <a:lnTo>
                  <a:pt x="10288" y="19299"/>
                </a:lnTo>
                <a:lnTo>
                  <a:pt x="10342" y="19540"/>
                </a:lnTo>
                <a:lnTo>
                  <a:pt x="10360" y="19744"/>
                </a:lnTo>
                <a:lnTo>
                  <a:pt x="10324" y="20078"/>
                </a:lnTo>
                <a:lnTo>
                  <a:pt x="10234" y="20412"/>
                </a:lnTo>
                <a:lnTo>
                  <a:pt x="10073" y="20709"/>
                </a:lnTo>
                <a:lnTo>
                  <a:pt x="10019" y="20784"/>
                </a:lnTo>
                <a:lnTo>
                  <a:pt x="9803" y="21062"/>
                </a:lnTo>
                <a:lnTo>
                  <a:pt x="9534" y="21285"/>
                </a:lnTo>
                <a:lnTo>
                  <a:pt x="9229" y="21470"/>
                </a:lnTo>
                <a:lnTo>
                  <a:pt x="8870" y="21563"/>
                </a:lnTo>
                <a:lnTo>
                  <a:pt x="8493" y="21600"/>
                </a:lnTo>
                <a:lnTo>
                  <a:pt x="8134" y="21563"/>
                </a:lnTo>
                <a:lnTo>
                  <a:pt x="7775" y="21470"/>
                </a:lnTo>
                <a:lnTo>
                  <a:pt x="7451" y="21285"/>
                </a:lnTo>
                <a:lnTo>
                  <a:pt x="7182" y="21062"/>
                </a:lnTo>
                <a:lnTo>
                  <a:pt x="6949" y="20784"/>
                </a:lnTo>
                <a:lnTo>
                  <a:pt x="6895" y="20709"/>
                </a:lnTo>
                <a:lnTo>
                  <a:pt x="6751" y="20412"/>
                </a:lnTo>
                <a:lnTo>
                  <a:pt x="6661" y="20078"/>
                </a:lnTo>
                <a:lnTo>
                  <a:pt x="6643" y="19744"/>
                </a:lnTo>
                <a:lnTo>
                  <a:pt x="6661" y="19540"/>
                </a:lnTo>
                <a:lnTo>
                  <a:pt x="6697" y="19299"/>
                </a:lnTo>
                <a:lnTo>
                  <a:pt x="6769" y="19039"/>
                </a:lnTo>
                <a:lnTo>
                  <a:pt x="6859" y="18798"/>
                </a:lnTo>
                <a:lnTo>
                  <a:pt x="6931" y="18557"/>
                </a:lnTo>
                <a:lnTo>
                  <a:pt x="7002" y="18371"/>
                </a:lnTo>
                <a:lnTo>
                  <a:pt x="7056" y="18241"/>
                </a:lnTo>
                <a:lnTo>
                  <a:pt x="7110" y="18148"/>
                </a:lnTo>
                <a:lnTo>
                  <a:pt x="7110" y="18130"/>
                </a:lnTo>
                <a:lnTo>
                  <a:pt x="7200" y="17833"/>
                </a:lnTo>
                <a:lnTo>
                  <a:pt x="7200" y="17555"/>
                </a:lnTo>
                <a:lnTo>
                  <a:pt x="7092" y="17332"/>
                </a:lnTo>
                <a:lnTo>
                  <a:pt x="6913" y="17128"/>
                </a:lnTo>
                <a:lnTo>
                  <a:pt x="6661" y="17016"/>
                </a:lnTo>
                <a:lnTo>
                  <a:pt x="6338" y="16961"/>
                </a:lnTo>
                <a:lnTo>
                  <a:pt x="0" y="16961"/>
                </a:lnTo>
                <a:lnTo>
                  <a:pt x="0" y="15959"/>
                </a:lnTo>
                <a:lnTo>
                  <a:pt x="18" y="15829"/>
                </a:lnTo>
                <a:lnTo>
                  <a:pt x="54" y="15680"/>
                </a:lnTo>
                <a:lnTo>
                  <a:pt x="54" y="10652"/>
                </a:lnTo>
                <a:lnTo>
                  <a:pt x="72" y="10373"/>
                </a:lnTo>
                <a:lnTo>
                  <a:pt x="162" y="10151"/>
                </a:lnTo>
                <a:lnTo>
                  <a:pt x="305" y="9965"/>
                </a:lnTo>
                <a:lnTo>
                  <a:pt x="485" y="9854"/>
                </a:lnTo>
                <a:lnTo>
                  <a:pt x="700" y="9798"/>
                </a:lnTo>
                <a:lnTo>
                  <a:pt x="934" y="9816"/>
                </a:lnTo>
                <a:lnTo>
                  <a:pt x="1221" y="9891"/>
                </a:lnTo>
                <a:lnTo>
                  <a:pt x="1275" y="9909"/>
                </a:lnTo>
                <a:lnTo>
                  <a:pt x="1400" y="9965"/>
                </a:lnTo>
                <a:lnTo>
                  <a:pt x="1580" y="10039"/>
                </a:lnTo>
                <a:lnTo>
                  <a:pt x="1813" y="10113"/>
                </a:lnTo>
                <a:lnTo>
                  <a:pt x="2083" y="10206"/>
                </a:lnTo>
                <a:lnTo>
                  <a:pt x="2334" y="10280"/>
                </a:lnTo>
                <a:lnTo>
                  <a:pt x="2586" y="10336"/>
                </a:lnTo>
                <a:lnTo>
                  <a:pt x="2801" y="10355"/>
                </a:lnTo>
                <a:lnTo>
                  <a:pt x="3250" y="10299"/>
                </a:lnTo>
                <a:lnTo>
                  <a:pt x="3627" y="10169"/>
                </a:lnTo>
                <a:lnTo>
                  <a:pt x="3968" y="9946"/>
                </a:lnTo>
                <a:lnTo>
                  <a:pt x="4273" y="9649"/>
                </a:lnTo>
                <a:lnTo>
                  <a:pt x="4471" y="9315"/>
                </a:lnTo>
                <a:lnTo>
                  <a:pt x="4614" y="8926"/>
                </a:lnTo>
                <a:lnTo>
                  <a:pt x="4668" y="8480"/>
                </a:lnTo>
                <a:lnTo>
                  <a:pt x="4614" y="8072"/>
                </a:lnTo>
                <a:lnTo>
                  <a:pt x="4471" y="7682"/>
                </a:lnTo>
                <a:lnTo>
                  <a:pt x="4273" y="7330"/>
                </a:lnTo>
                <a:lnTo>
                  <a:pt x="3968" y="7052"/>
                </a:lnTo>
                <a:lnTo>
                  <a:pt x="3627" y="6829"/>
                </a:lnTo>
                <a:lnTo>
                  <a:pt x="3250" y="6699"/>
                </a:lnTo>
                <a:lnTo>
                  <a:pt x="2801" y="6643"/>
                </a:lnTo>
                <a:lnTo>
                  <a:pt x="2586" y="6662"/>
                </a:lnTo>
                <a:lnTo>
                  <a:pt x="2334" y="6718"/>
                </a:lnTo>
                <a:lnTo>
                  <a:pt x="2083" y="6792"/>
                </a:lnTo>
                <a:lnTo>
                  <a:pt x="1813" y="6866"/>
                </a:lnTo>
                <a:lnTo>
                  <a:pt x="1580" y="6959"/>
                </a:lnTo>
                <a:lnTo>
                  <a:pt x="1400" y="7033"/>
                </a:lnTo>
                <a:lnTo>
                  <a:pt x="1275" y="7089"/>
                </a:lnTo>
                <a:lnTo>
                  <a:pt x="1221" y="7107"/>
                </a:lnTo>
                <a:lnTo>
                  <a:pt x="934" y="7181"/>
                </a:lnTo>
                <a:lnTo>
                  <a:pt x="700" y="7200"/>
                </a:lnTo>
                <a:lnTo>
                  <a:pt x="485" y="7144"/>
                </a:lnTo>
                <a:lnTo>
                  <a:pt x="305" y="7014"/>
                </a:lnTo>
                <a:lnTo>
                  <a:pt x="162" y="6847"/>
                </a:lnTo>
                <a:lnTo>
                  <a:pt x="72" y="6625"/>
                </a:lnTo>
                <a:lnTo>
                  <a:pt x="54" y="6328"/>
                </a:lnTo>
                <a:lnTo>
                  <a:pt x="90" y="1299"/>
                </a:lnTo>
                <a:lnTo>
                  <a:pt x="90" y="965"/>
                </a:lnTo>
                <a:lnTo>
                  <a:pt x="54" y="0"/>
                </a:lnTo>
                <a:close/>
              </a:path>
            </a:pathLst>
          </a:custGeom>
          <a:solidFill>
            <a:schemeClr val="accent3">
              <a:lumMod val="50000"/>
            </a:schemeClr>
          </a:solidFill>
          <a:ln w="12700">
            <a:solidFill>
              <a:schemeClr val="accent3">
                <a:lumMod val="50000"/>
              </a:schemeClr>
            </a:solidFill>
            <a:miter lim="400000"/>
          </a:ln>
        </p:spPr>
        <p:txBody>
          <a:bodyPr lIns="45718" tIns="45718" rIns="45718" bIns="45718"/>
          <a:lstStyle/>
          <a:p>
            <a:pPr algn="l">
              <a:defRPr sz="1800">
                <a:solidFill>
                  <a:srgbClr val="333030"/>
                </a:solidFill>
                <a:latin typeface="+mn-lt"/>
                <a:ea typeface="+mn-ea"/>
                <a:cs typeface="+mn-cs"/>
                <a:sym typeface="Work Sans"/>
              </a:defRPr>
            </a:pPr>
            <a:endParaRPr/>
          </a:p>
        </p:txBody>
      </p:sp>
      <p:sp>
        <p:nvSpPr>
          <p:cNvPr id="17" name="Freeform 11">
            <a:extLst>
              <a:ext uri="{FF2B5EF4-FFF2-40B4-BE49-F238E27FC236}">
                <a16:creationId xmlns:a16="http://schemas.microsoft.com/office/drawing/2014/main" id="{949CE501-36D2-4198-BB70-C4202B9A058E}"/>
              </a:ext>
            </a:extLst>
          </p:cNvPr>
          <p:cNvSpPr/>
          <p:nvPr/>
        </p:nvSpPr>
        <p:spPr>
          <a:xfrm>
            <a:off x="7912087" y="590011"/>
            <a:ext cx="2100626" cy="2032472"/>
          </a:xfrm>
          <a:custGeom>
            <a:avLst/>
            <a:gdLst/>
            <a:ahLst/>
            <a:cxnLst>
              <a:cxn ang="0">
                <a:pos x="wd2" y="hd2"/>
              </a:cxn>
              <a:cxn ang="5400000">
                <a:pos x="wd2" y="hd2"/>
              </a:cxn>
              <a:cxn ang="10800000">
                <a:pos x="wd2" y="hd2"/>
              </a:cxn>
              <a:cxn ang="16200000">
                <a:pos x="wd2" y="hd2"/>
              </a:cxn>
            </a:cxnLst>
            <a:rect l="0" t="0" r="r" b="b"/>
            <a:pathLst>
              <a:path w="21600" h="21600" extrusionOk="0">
                <a:moveTo>
                  <a:pt x="8482" y="0"/>
                </a:moveTo>
                <a:lnTo>
                  <a:pt x="8841" y="37"/>
                </a:lnTo>
                <a:lnTo>
                  <a:pt x="9201" y="149"/>
                </a:lnTo>
                <a:lnTo>
                  <a:pt x="9524" y="316"/>
                </a:lnTo>
                <a:lnTo>
                  <a:pt x="9794" y="557"/>
                </a:lnTo>
                <a:lnTo>
                  <a:pt x="10027" y="817"/>
                </a:lnTo>
                <a:lnTo>
                  <a:pt x="10081" y="891"/>
                </a:lnTo>
                <a:lnTo>
                  <a:pt x="10225" y="1189"/>
                </a:lnTo>
                <a:lnTo>
                  <a:pt x="10315" y="1504"/>
                </a:lnTo>
                <a:lnTo>
                  <a:pt x="10333" y="1857"/>
                </a:lnTo>
                <a:lnTo>
                  <a:pt x="10315" y="2062"/>
                </a:lnTo>
                <a:lnTo>
                  <a:pt x="10279" y="2303"/>
                </a:lnTo>
                <a:lnTo>
                  <a:pt x="10207" y="2563"/>
                </a:lnTo>
                <a:lnTo>
                  <a:pt x="10117" y="2823"/>
                </a:lnTo>
                <a:lnTo>
                  <a:pt x="10045" y="3046"/>
                </a:lnTo>
                <a:lnTo>
                  <a:pt x="9973" y="3232"/>
                </a:lnTo>
                <a:lnTo>
                  <a:pt x="9919" y="3362"/>
                </a:lnTo>
                <a:lnTo>
                  <a:pt x="9866" y="3436"/>
                </a:lnTo>
                <a:lnTo>
                  <a:pt x="9866" y="3455"/>
                </a:lnTo>
                <a:lnTo>
                  <a:pt x="9776" y="3770"/>
                </a:lnTo>
                <a:lnTo>
                  <a:pt x="9776" y="4049"/>
                </a:lnTo>
                <a:lnTo>
                  <a:pt x="9901" y="4290"/>
                </a:lnTo>
                <a:lnTo>
                  <a:pt x="10063" y="4457"/>
                </a:lnTo>
                <a:lnTo>
                  <a:pt x="10315" y="4587"/>
                </a:lnTo>
                <a:lnTo>
                  <a:pt x="10638" y="4625"/>
                </a:lnTo>
                <a:lnTo>
                  <a:pt x="16982" y="4625"/>
                </a:lnTo>
                <a:lnTo>
                  <a:pt x="16982" y="10958"/>
                </a:lnTo>
                <a:lnTo>
                  <a:pt x="17000" y="11236"/>
                </a:lnTo>
                <a:lnTo>
                  <a:pt x="17090" y="11478"/>
                </a:lnTo>
                <a:lnTo>
                  <a:pt x="17233" y="11645"/>
                </a:lnTo>
                <a:lnTo>
                  <a:pt x="17413" y="11756"/>
                </a:lnTo>
                <a:lnTo>
                  <a:pt x="17629" y="11812"/>
                </a:lnTo>
                <a:lnTo>
                  <a:pt x="17862" y="11812"/>
                </a:lnTo>
                <a:lnTo>
                  <a:pt x="18150" y="11719"/>
                </a:lnTo>
                <a:lnTo>
                  <a:pt x="18204" y="11701"/>
                </a:lnTo>
                <a:lnTo>
                  <a:pt x="18329" y="11664"/>
                </a:lnTo>
                <a:lnTo>
                  <a:pt x="18509" y="11589"/>
                </a:lnTo>
                <a:lnTo>
                  <a:pt x="18743" y="11496"/>
                </a:lnTo>
                <a:lnTo>
                  <a:pt x="19012" y="11422"/>
                </a:lnTo>
                <a:lnTo>
                  <a:pt x="19264" y="11348"/>
                </a:lnTo>
                <a:lnTo>
                  <a:pt x="19515" y="11292"/>
                </a:lnTo>
                <a:lnTo>
                  <a:pt x="19731" y="11274"/>
                </a:lnTo>
                <a:lnTo>
                  <a:pt x="20180" y="11311"/>
                </a:lnTo>
                <a:lnTo>
                  <a:pt x="20558" y="11459"/>
                </a:lnTo>
                <a:lnTo>
                  <a:pt x="20899" y="11664"/>
                </a:lnTo>
                <a:lnTo>
                  <a:pt x="21205" y="11961"/>
                </a:lnTo>
                <a:lnTo>
                  <a:pt x="21420" y="12314"/>
                </a:lnTo>
                <a:lnTo>
                  <a:pt x="21546" y="12685"/>
                </a:lnTo>
                <a:lnTo>
                  <a:pt x="21600" y="13112"/>
                </a:lnTo>
                <a:lnTo>
                  <a:pt x="21546" y="13558"/>
                </a:lnTo>
                <a:lnTo>
                  <a:pt x="21420" y="13929"/>
                </a:lnTo>
                <a:lnTo>
                  <a:pt x="21205" y="14282"/>
                </a:lnTo>
                <a:lnTo>
                  <a:pt x="20899" y="14580"/>
                </a:lnTo>
                <a:lnTo>
                  <a:pt x="20558" y="14784"/>
                </a:lnTo>
                <a:lnTo>
                  <a:pt x="20180" y="14932"/>
                </a:lnTo>
                <a:lnTo>
                  <a:pt x="19731" y="14970"/>
                </a:lnTo>
                <a:lnTo>
                  <a:pt x="19515" y="14951"/>
                </a:lnTo>
                <a:lnTo>
                  <a:pt x="19012" y="14840"/>
                </a:lnTo>
                <a:lnTo>
                  <a:pt x="18743" y="14747"/>
                </a:lnTo>
                <a:lnTo>
                  <a:pt x="18509" y="14654"/>
                </a:lnTo>
                <a:lnTo>
                  <a:pt x="18329" y="14598"/>
                </a:lnTo>
                <a:lnTo>
                  <a:pt x="18204" y="14542"/>
                </a:lnTo>
                <a:lnTo>
                  <a:pt x="18150" y="14524"/>
                </a:lnTo>
                <a:lnTo>
                  <a:pt x="17862" y="14431"/>
                </a:lnTo>
                <a:lnTo>
                  <a:pt x="17629" y="14431"/>
                </a:lnTo>
                <a:lnTo>
                  <a:pt x="17413" y="14487"/>
                </a:lnTo>
                <a:lnTo>
                  <a:pt x="17233" y="14598"/>
                </a:lnTo>
                <a:lnTo>
                  <a:pt x="17090" y="14765"/>
                </a:lnTo>
                <a:lnTo>
                  <a:pt x="17000" y="15007"/>
                </a:lnTo>
                <a:lnTo>
                  <a:pt x="16982" y="15267"/>
                </a:lnTo>
                <a:lnTo>
                  <a:pt x="16982" y="21600"/>
                </a:lnTo>
                <a:lnTo>
                  <a:pt x="10638" y="21600"/>
                </a:lnTo>
                <a:lnTo>
                  <a:pt x="10315" y="21563"/>
                </a:lnTo>
                <a:lnTo>
                  <a:pt x="10063" y="21451"/>
                </a:lnTo>
                <a:lnTo>
                  <a:pt x="9901" y="21266"/>
                </a:lnTo>
                <a:lnTo>
                  <a:pt x="9776" y="21024"/>
                </a:lnTo>
                <a:lnTo>
                  <a:pt x="9776" y="20746"/>
                </a:lnTo>
                <a:lnTo>
                  <a:pt x="9866" y="20430"/>
                </a:lnTo>
                <a:lnTo>
                  <a:pt x="9901" y="20374"/>
                </a:lnTo>
                <a:lnTo>
                  <a:pt x="9955" y="20263"/>
                </a:lnTo>
                <a:lnTo>
                  <a:pt x="10027" y="20077"/>
                </a:lnTo>
                <a:lnTo>
                  <a:pt x="10117" y="19836"/>
                </a:lnTo>
                <a:lnTo>
                  <a:pt x="10261" y="19316"/>
                </a:lnTo>
                <a:lnTo>
                  <a:pt x="10315" y="19056"/>
                </a:lnTo>
                <a:lnTo>
                  <a:pt x="10333" y="18833"/>
                </a:lnTo>
                <a:lnTo>
                  <a:pt x="10297" y="18406"/>
                </a:lnTo>
                <a:lnTo>
                  <a:pt x="10153" y="18015"/>
                </a:lnTo>
                <a:lnTo>
                  <a:pt x="9937" y="17681"/>
                </a:lnTo>
                <a:lnTo>
                  <a:pt x="9632" y="17384"/>
                </a:lnTo>
                <a:lnTo>
                  <a:pt x="9291" y="17161"/>
                </a:lnTo>
                <a:lnTo>
                  <a:pt x="8913" y="17031"/>
                </a:lnTo>
                <a:lnTo>
                  <a:pt x="8482" y="16975"/>
                </a:lnTo>
                <a:lnTo>
                  <a:pt x="8051" y="17031"/>
                </a:lnTo>
                <a:lnTo>
                  <a:pt x="7655" y="17161"/>
                </a:lnTo>
                <a:lnTo>
                  <a:pt x="7314" y="17384"/>
                </a:lnTo>
                <a:lnTo>
                  <a:pt x="7026" y="17681"/>
                </a:lnTo>
                <a:lnTo>
                  <a:pt x="6793" y="18015"/>
                </a:lnTo>
                <a:lnTo>
                  <a:pt x="6667" y="18406"/>
                </a:lnTo>
                <a:lnTo>
                  <a:pt x="6613" y="18833"/>
                </a:lnTo>
                <a:lnTo>
                  <a:pt x="6631" y="19056"/>
                </a:lnTo>
                <a:lnTo>
                  <a:pt x="6685" y="19316"/>
                </a:lnTo>
                <a:lnTo>
                  <a:pt x="6757" y="19576"/>
                </a:lnTo>
                <a:lnTo>
                  <a:pt x="6847" y="19836"/>
                </a:lnTo>
                <a:lnTo>
                  <a:pt x="6954" y="20077"/>
                </a:lnTo>
                <a:lnTo>
                  <a:pt x="7026" y="20263"/>
                </a:lnTo>
                <a:lnTo>
                  <a:pt x="7080" y="20374"/>
                </a:lnTo>
                <a:lnTo>
                  <a:pt x="7098" y="20430"/>
                </a:lnTo>
                <a:lnTo>
                  <a:pt x="7188" y="20746"/>
                </a:lnTo>
                <a:lnTo>
                  <a:pt x="7170" y="21024"/>
                </a:lnTo>
                <a:lnTo>
                  <a:pt x="7080" y="21266"/>
                </a:lnTo>
                <a:lnTo>
                  <a:pt x="6900" y="21451"/>
                </a:lnTo>
                <a:lnTo>
                  <a:pt x="6631" y="21563"/>
                </a:lnTo>
                <a:lnTo>
                  <a:pt x="6325" y="21600"/>
                </a:lnTo>
                <a:lnTo>
                  <a:pt x="0" y="21600"/>
                </a:lnTo>
                <a:lnTo>
                  <a:pt x="0" y="20579"/>
                </a:lnTo>
                <a:lnTo>
                  <a:pt x="18" y="20448"/>
                </a:lnTo>
                <a:lnTo>
                  <a:pt x="18" y="15267"/>
                </a:lnTo>
                <a:lnTo>
                  <a:pt x="54" y="15007"/>
                </a:lnTo>
                <a:lnTo>
                  <a:pt x="144" y="14765"/>
                </a:lnTo>
                <a:lnTo>
                  <a:pt x="270" y="14598"/>
                </a:lnTo>
                <a:lnTo>
                  <a:pt x="449" y="14487"/>
                </a:lnTo>
                <a:lnTo>
                  <a:pt x="665" y="14431"/>
                </a:lnTo>
                <a:lnTo>
                  <a:pt x="934" y="14431"/>
                </a:lnTo>
                <a:lnTo>
                  <a:pt x="1204" y="14524"/>
                </a:lnTo>
                <a:lnTo>
                  <a:pt x="1240" y="14542"/>
                </a:lnTo>
                <a:lnTo>
                  <a:pt x="1366" y="14598"/>
                </a:lnTo>
                <a:lnTo>
                  <a:pt x="1563" y="14654"/>
                </a:lnTo>
                <a:lnTo>
                  <a:pt x="1779" y="14747"/>
                </a:lnTo>
                <a:lnTo>
                  <a:pt x="2049" y="14840"/>
                </a:lnTo>
                <a:lnTo>
                  <a:pt x="2318" y="14895"/>
                </a:lnTo>
                <a:lnTo>
                  <a:pt x="2570" y="14951"/>
                </a:lnTo>
                <a:lnTo>
                  <a:pt x="2785" y="14970"/>
                </a:lnTo>
                <a:lnTo>
                  <a:pt x="3217" y="14932"/>
                </a:lnTo>
                <a:lnTo>
                  <a:pt x="3594" y="14784"/>
                </a:lnTo>
                <a:lnTo>
                  <a:pt x="3953" y="14580"/>
                </a:lnTo>
                <a:lnTo>
                  <a:pt x="4241" y="14282"/>
                </a:lnTo>
                <a:lnTo>
                  <a:pt x="4457" y="13929"/>
                </a:lnTo>
                <a:lnTo>
                  <a:pt x="4600" y="13558"/>
                </a:lnTo>
                <a:lnTo>
                  <a:pt x="4636" y="13112"/>
                </a:lnTo>
                <a:lnTo>
                  <a:pt x="4600" y="12685"/>
                </a:lnTo>
                <a:lnTo>
                  <a:pt x="4457" y="12314"/>
                </a:lnTo>
                <a:lnTo>
                  <a:pt x="4241" y="11961"/>
                </a:lnTo>
                <a:lnTo>
                  <a:pt x="3953" y="11664"/>
                </a:lnTo>
                <a:lnTo>
                  <a:pt x="3594" y="11459"/>
                </a:lnTo>
                <a:lnTo>
                  <a:pt x="3217" y="11311"/>
                </a:lnTo>
                <a:lnTo>
                  <a:pt x="2785" y="11274"/>
                </a:lnTo>
                <a:lnTo>
                  <a:pt x="2570" y="11292"/>
                </a:lnTo>
                <a:lnTo>
                  <a:pt x="2318" y="11348"/>
                </a:lnTo>
                <a:lnTo>
                  <a:pt x="1779" y="11496"/>
                </a:lnTo>
                <a:lnTo>
                  <a:pt x="1563" y="11589"/>
                </a:lnTo>
                <a:lnTo>
                  <a:pt x="1366" y="11664"/>
                </a:lnTo>
                <a:lnTo>
                  <a:pt x="1240" y="11701"/>
                </a:lnTo>
                <a:lnTo>
                  <a:pt x="1204" y="11719"/>
                </a:lnTo>
                <a:lnTo>
                  <a:pt x="934" y="11812"/>
                </a:lnTo>
                <a:lnTo>
                  <a:pt x="665" y="11812"/>
                </a:lnTo>
                <a:lnTo>
                  <a:pt x="449" y="11756"/>
                </a:lnTo>
                <a:lnTo>
                  <a:pt x="270" y="11645"/>
                </a:lnTo>
                <a:lnTo>
                  <a:pt x="144" y="11478"/>
                </a:lnTo>
                <a:lnTo>
                  <a:pt x="54" y="11236"/>
                </a:lnTo>
                <a:lnTo>
                  <a:pt x="18" y="10958"/>
                </a:lnTo>
                <a:lnTo>
                  <a:pt x="18" y="5776"/>
                </a:lnTo>
                <a:lnTo>
                  <a:pt x="0" y="5646"/>
                </a:lnTo>
                <a:lnTo>
                  <a:pt x="0" y="4625"/>
                </a:lnTo>
                <a:lnTo>
                  <a:pt x="6325" y="4625"/>
                </a:lnTo>
                <a:lnTo>
                  <a:pt x="6631" y="4587"/>
                </a:lnTo>
                <a:lnTo>
                  <a:pt x="6900" y="4457"/>
                </a:lnTo>
                <a:lnTo>
                  <a:pt x="7080" y="4290"/>
                </a:lnTo>
                <a:lnTo>
                  <a:pt x="7170" y="4049"/>
                </a:lnTo>
                <a:lnTo>
                  <a:pt x="7188" y="3770"/>
                </a:lnTo>
                <a:lnTo>
                  <a:pt x="7098" y="3455"/>
                </a:lnTo>
                <a:lnTo>
                  <a:pt x="7080" y="3436"/>
                </a:lnTo>
                <a:lnTo>
                  <a:pt x="7062" y="3362"/>
                </a:lnTo>
                <a:lnTo>
                  <a:pt x="7008" y="3232"/>
                </a:lnTo>
                <a:lnTo>
                  <a:pt x="6936" y="3046"/>
                </a:lnTo>
                <a:lnTo>
                  <a:pt x="6829" y="2823"/>
                </a:lnTo>
                <a:lnTo>
                  <a:pt x="6685" y="2303"/>
                </a:lnTo>
                <a:lnTo>
                  <a:pt x="6631" y="2062"/>
                </a:lnTo>
                <a:lnTo>
                  <a:pt x="6613" y="1857"/>
                </a:lnTo>
                <a:lnTo>
                  <a:pt x="6649" y="1504"/>
                </a:lnTo>
                <a:lnTo>
                  <a:pt x="6739" y="1189"/>
                </a:lnTo>
                <a:lnTo>
                  <a:pt x="6900" y="891"/>
                </a:lnTo>
                <a:lnTo>
                  <a:pt x="6954" y="817"/>
                </a:lnTo>
                <a:lnTo>
                  <a:pt x="7170" y="557"/>
                </a:lnTo>
                <a:lnTo>
                  <a:pt x="7440" y="316"/>
                </a:lnTo>
                <a:lnTo>
                  <a:pt x="7745" y="149"/>
                </a:lnTo>
                <a:lnTo>
                  <a:pt x="8104" y="37"/>
                </a:lnTo>
                <a:lnTo>
                  <a:pt x="8482" y="0"/>
                </a:lnTo>
                <a:close/>
              </a:path>
            </a:pathLst>
          </a:custGeom>
          <a:solidFill>
            <a:schemeClr val="accent3">
              <a:lumMod val="50000"/>
            </a:schemeClr>
          </a:solidFill>
          <a:ln w="12700">
            <a:solidFill>
              <a:schemeClr val="accent2"/>
            </a:solidFill>
            <a:miter lim="400000"/>
          </a:ln>
        </p:spPr>
        <p:txBody>
          <a:bodyPr lIns="45718" tIns="45718" rIns="45718" bIns="45718"/>
          <a:lstStyle/>
          <a:p>
            <a:pPr algn="l">
              <a:defRPr sz="1800">
                <a:solidFill>
                  <a:srgbClr val="333030"/>
                </a:solidFill>
                <a:latin typeface="+mn-lt"/>
                <a:ea typeface="+mn-ea"/>
                <a:cs typeface="+mn-cs"/>
                <a:sym typeface="Work Sans"/>
              </a:defRPr>
            </a:pPr>
            <a:endParaRPr/>
          </a:p>
        </p:txBody>
      </p:sp>
      <p:pic>
        <p:nvPicPr>
          <p:cNvPr id="18" name="Bilde 38" descr="Bilde 38">
            <a:extLst>
              <a:ext uri="{FF2B5EF4-FFF2-40B4-BE49-F238E27FC236}">
                <a16:creationId xmlns:a16="http://schemas.microsoft.com/office/drawing/2014/main" id="{190369D7-879F-4FA2-9340-A9035C2557B0}"/>
              </a:ext>
            </a:extLst>
          </p:cNvPr>
          <p:cNvPicPr>
            <a:picLocks noChangeAspect="1"/>
          </p:cNvPicPr>
          <p:nvPr/>
        </p:nvPicPr>
        <p:blipFill>
          <a:blip r:embed="rId3"/>
          <a:stretch>
            <a:fillRect/>
          </a:stretch>
        </p:blipFill>
        <p:spPr>
          <a:xfrm>
            <a:off x="8063966" y="2643450"/>
            <a:ext cx="1395857" cy="1570337"/>
          </a:xfrm>
          <a:prstGeom prst="rect">
            <a:avLst/>
          </a:prstGeom>
          <a:ln w="12700">
            <a:miter lim="400000"/>
          </a:ln>
        </p:spPr>
      </p:pic>
      <p:pic>
        <p:nvPicPr>
          <p:cNvPr id="19" name="Grafikk 18" descr="Russelue">
            <a:extLst>
              <a:ext uri="{FF2B5EF4-FFF2-40B4-BE49-F238E27FC236}">
                <a16:creationId xmlns:a16="http://schemas.microsoft.com/office/drawing/2014/main" id="{96DA3B8E-DA7D-4D44-A6ED-FCE1A70B10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1593" y="4723974"/>
            <a:ext cx="663274" cy="663274"/>
          </a:xfrm>
          <a:prstGeom prst="rect">
            <a:avLst/>
          </a:prstGeom>
        </p:spPr>
      </p:pic>
      <p:sp>
        <p:nvSpPr>
          <p:cNvPr id="20" name="TekstSylinder 19">
            <a:extLst>
              <a:ext uri="{FF2B5EF4-FFF2-40B4-BE49-F238E27FC236}">
                <a16:creationId xmlns:a16="http://schemas.microsoft.com/office/drawing/2014/main" id="{83BD47C9-9CA7-4383-B340-E082E124D3E7}"/>
              </a:ext>
            </a:extLst>
          </p:cNvPr>
          <p:cNvSpPr txBox="1"/>
          <p:nvPr/>
        </p:nvSpPr>
        <p:spPr>
          <a:xfrm>
            <a:off x="8309020" y="5335693"/>
            <a:ext cx="82490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1200" b="0" i="0" u="none" strike="noStrike" cap="none" spc="0" normalizeH="0" baseline="0" err="1">
                <a:ln>
                  <a:noFill/>
                </a:ln>
                <a:solidFill>
                  <a:srgbClr val="FFFFFF"/>
                </a:solidFill>
                <a:effectLst/>
                <a:uFillTx/>
                <a:latin typeface="+mn-lt"/>
                <a:ea typeface="+mj-ea"/>
                <a:cs typeface="+mj-cs"/>
                <a:sym typeface="Helvetica"/>
              </a:rPr>
              <a:t>Educational</a:t>
            </a:r>
            <a:br>
              <a:rPr lang="nb-NO" sz="1200">
                <a:solidFill>
                  <a:srgbClr val="FFFFFF"/>
                </a:solidFill>
                <a:ea typeface="+mj-ea"/>
                <a:cs typeface="+mj-cs"/>
                <a:sym typeface="Helvetica"/>
              </a:rPr>
            </a:br>
            <a:r>
              <a:rPr kumimoji="0" lang="nb-NO" sz="1200" b="0" i="0" u="none" strike="noStrike" cap="none" spc="0" normalizeH="0" baseline="0" err="1">
                <a:ln>
                  <a:noFill/>
                </a:ln>
                <a:solidFill>
                  <a:srgbClr val="FFFFFF"/>
                </a:solidFill>
                <a:effectLst/>
                <a:uFillTx/>
                <a:latin typeface="+mn-lt"/>
                <a:ea typeface="+mj-ea"/>
                <a:cs typeface="+mj-cs"/>
                <a:sym typeface="Helvetica"/>
              </a:rPr>
              <a:t>institutions</a:t>
            </a:r>
            <a:endParaRPr kumimoji="0" lang="nb-NO" sz="1200" b="0" i="0" u="none" strike="noStrike" cap="none" spc="0" normalizeH="0" baseline="0">
              <a:ln>
                <a:noFill/>
              </a:ln>
              <a:solidFill>
                <a:srgbClr val="FFFFFF"/>
              </a:solidFill>
              <a:effectLst/>
              <a:uFillTx/>
              <a:latin typeface="+mn-lt"/>
              <a:ea typeface="+mj-ea"/>
              <a:cs typeface="+mj-cs"/>
              <a:sym typeface="Helvetica"/>
            </a:endParaRPr>
          </a:p>
        </p:txBody>
      </p:sp>
      <p:pic>
        <p:nvPicPr>
          <p:cNvPr id="21" name="Grafikk 20" descr="Fabrikk">
            <a:extLst>
              <a:ext uri="{FF2B5EF4-FFF2-40B4-BE49-F238E27FC236}">
                <a16:creationId xmlns:a16="http://schemas.microsoft.com/office/drawing/2014/main" id="{41AC5998-9203-47DF-BD1B-B559E5A054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2236" y="1411212"/>
            <a:ext cx="641989" cy="641989"/>
          </a:xfrm>
          <a:prstGeom prst="rect">
            <a:avLst/>
          </a:prstGeom>
        </p:spPr>
      </p:pic>
      <p:sp>
        <p:nvSpPr>
          <p:cNvPr id="22" name="TekstSylinder 21">
            <a:extLst>
              <a:ext uri="{FF2B5EF4-FFF2-40B4-BE49-F238E27FC236}">
                <a16:creationId xmlns:a16="http://schemas.microsoft.com/office/drawing/2014/main" id="{E589BC84-6EB1-4632-9853-878CEFA36DD1}"/>
              </a:ext>
            </a:extLst>
          </p:cNvPr>
          <p:cNvSpPr txBox="1"/>
          <p:nvPr/>
        </p:nvSpPr>
        <p:spPr>
          <a:xfrm>
            <a:off x="8506189" y="1157367"/>
            <a:ext cx="430563"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1200" b="0" i="0" u="none" strike="noStrike" cap="none" spc="0" normalizeH="0" baseline="0">
                <a:ln>
                  <a:noFill/>
                </a:ln>
                <a:solidFill>
                  <a:srgbClr val="FFFFFF"/>
                </a:solidFill>
                <a:effectLst/>
                <a:uFillTx/>
                <a:latin typeface="+mn-lt"/>
                <a:ea typeface="+mj-ea"/>
                <a:cs typeface="+mj-cs"/>
                <a:sym typeface="Helvetica"/>
              </a:rPr>
              <a:t>SMEs</a:t>
            </a:r>
          </a:p>
        </p:txBody>
      </p:sp>
      <p:pic>
        <p:nvPicPr>
          <p:cNvPr id="23" name="Grafikk 22" descr="Poststed">
            <a:extLst>
              <a:ext uri="{FF2B5EF4-FFF2-40B4-BE49-F238E27FC236}">
                <a16:creationId xmlns:a16="http://schemas.microsoft.com/office/drawing/2014/main" id="{25584557-12E7-48D7-9185-17EE61CACB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03987" y="3025343"/>
            <a:ext cx="677684" cy="677684"/>
          </a:xfrm>
          <a:prstGeom prst="rect">
            <a:avLst/>
          </a:prstGeom>
        </p:spPr>
      </p:pic>
      <p:sp>
        <p:nvSpPr>
          <p:cNvPr id="24" name="TekstSylinder 23">
            <a:extLst>
              <a:ext uri="{FF2B5EF4-FFF2-40B4-BE49-F238E27FC236}">
                <a16:creationId xmlns:a16="http://schemas.microsoft.com/office/drawing/2014/main" id="{EECEAFDD-4F20-428E-AD12-896B61BDDFB8}"/>
              </a:ext>
            </a:extLst>
          </p:cNvPr>
          <p:cNvSpPr txBox="1"/>
          <p:nvPr/>
        </p:nvSpPr>
        <p:spPr>
          <a:xfrm>
            <a:off x="6658297" y="2717570"/>
            <a:ext cx="78643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1200" b="0" i="0" u="none" strike="noStrike" cap="none" spc="0" normalizeH="0" baseline="0" err="1">
                <a:ln>
                  <a:noFill/>
                </a:ln>
                <a:solidFill>
                  <a:srgbClr val="FFFFFF"/>
                </a:solidFill>
                <a:effectLst/>
                <a:uFillTx/>
                <a:latin typeface="+mn-lt"/>
                <a:ea typeface="+mj-ea"/>
                <a:cs typeface="+mj-cs"/>
                <a:sym typeface="Helvetica"/>
              </a:rPr>
              <a:t>Corporates</a:t>
            </a:r>
            <a:endParaRPr kumimoji="0" lang="nb-NO" sz="1200" b="0" i="0" u="none" strike="noStrike" cap="none" spc="0" normalizeH="0" baseline="0">
              <a:ln>
                <a:noFill/>
              </a:ln>
              <a:solidFill>
                <a:srgbClr val="FFFFFF"/>
              </a:solidFill>
              <a:effectLst/>
              <a:uFillTx/>
              <a:latin typeface="+mn-lt"/>
              <a:ea typeface="+mj-ea"/>
              <a:cs typeface="+mj-cs"/>
              <a:sym typeface="Helvetica"/>
            </a:endParaRPr>
          </a:p>
        </p:txBody>
      </p:sp>
      <p:pic>
        <p:nvPicPr>
          <p:cNvPr id="25" name="Grafikk 24" descr="Bank">
            <a:extLst>
              <a:ext uri="{FF2B5EF4-FFF2-40B4-BE49-F238E27FC236}">
                <a16:creationId xmlns:a16="http://schemas.microsoft.com/office/drawing/2014/main" id="{7EADAFAC-25F0-442B-999C-40D81E799B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87398" y="3083080"/>
            <a:ext cx="720436" cy="720436"/>
          </a:xfrm>
          <a:prstGeom prst="rect">
            <a:avLst/>
          </a:prstGeom>
        </p:spPr>
      </p:pic>
      <p:sp>
        <p:nvSpPr>
          <p:cNvPr id="26" name="TekstSylinder 25">
            <a:extLst>
              <a:ext uri="{FF2B5EF4-FFF2-40B4-BE49-F238E27FC236}">
                <a16:creationId xmlns:a16="http://schemas.microsoft.com/office/drawing/2014/main" id="{4313D57B-D357-4747-AFD3-ED0CFE35BCDB}"/>
              </a:ext>
            </a:extLst>
          </p:cNvPr>
          <p:cNvSpPr txBox="1"/>
          <p:nvPr/>
        </p:nvSpPr>
        <p:spPr>
          <a:xfrm>
            <a:off x="10053602" y="3744010"/>
            <a:ext cx="788033"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nb-NO" sz="1200" err="1">
                <a:solidFill>
                  <a:srgbClr val="FFFFFF"/>
                </a:solidFill>
                <a:latin typeface="+mn-lt"/>
              </a:rPr>
              <a:t>Authorities</a:t>
            </a:r>
            <a:endParaRPr kumimoji="0" lang="nb-NO" sz="1200" b="0" i="0" u="none" strike="noStrike" cap="none" spc="0" normalizeH="0" baseline="0">
              <a:ln>
                <a:noFill/>
              </a:ln>
              <a:solidFill>
                <a:srgbClr val="FFFFFF"/>
              </a:solidFill>
              <a:effectLst/>
              <a:uFillTx/>
              <a:latin typeface="+mn-lt"/>
              <a:sym typeface="Helvetica"/>
            </a:endParaRPr>
          </a:p>
        </p:txBody>
      </p:sp>
      <p:sp>
        <p:nvSpPr>
          <p:cNvPr id="28" name="Plassholder for tekst 2">
            <a:extLst>
              <a:ext uri="{FF2B5EF4-FFF2-40B4-BE49-F238E27FC236}">
                <a16:creationId xmlns:a16="http://schemas.microsoft.com/office/drawing/2014/main" id="{7548B3D3-5528-4A36-9635-5286250FF877}"/>
              </a:ext>
            </a:extLst>
          </p:cNvPr>
          <p:cNvSpPr>
            <a:spLocks noGrp="1"/>
          </p:cNvSpPr>
          <p:nvPr>
            <p:ph type="title"/>
          </p:nvPr>
        </p:nvSpPr>
        <p:spPr>
          <a:xfrm>
            <a:off x="633413" y="671513"/>
            <a:ext cx="4360862" cy="5126037"/>
          </a:xfrm>
        </p:spPr>
        <p:txBody>
          <a:bodyPr>
            <a:normAutofit fontScale="90000"/>
          </a:bodyPr>
          <a:lstStyle/>
          <a:p>
            <a:pPr>
              <a:lnSpc>
                <a:spcPct val="100000"/>
              </a:lnSpc>
            </a:pPr>
            <a:br>
              <a:rPr lang="en-GB" dirty="0"/>
            </a:br>
            <a:br>
              <a:rPr lang="en-GB" dirty="0"/>
            </a:br>
            <a:br>
              <a:rPr lang="en-GB" dirty="0"/>
            </a:br>
            <a:br>
              <a:rPr lang="en-GB" dirty="0"/>
            </a:br>
            <a:r>
              <a:rPr lang="en-GB" dirty="0"/>
              <a:t>DigitalNorway is driving lifelong learning </a:t>
            </a:r>
            <a:r>
              <a:rPr lang="en-GB" b="1" dirty="0"/>
              <a:t>for all</a:t>
            </a:r>
            <a:r>
              <a:rPr lang="en-GB" dirty="0"/>
              <a:t> through a coordinated effort across actors and eco-systems</a:t>
            </a:r>
            <a:br>
              <a:rPr lang="en-GB" dirty="0"/>
            </a:br>
            <a:br>
              <a:rPr lang="en-GB" dirty="0"/>
            </a:br>
            <a:br>
              <a:rPr lang="en-GB" dirty="0"/>
            </a:br>
            <a:r>
              <a:rPr lang="en-GB" sz="1800" dirty="0"/>
              <a:t>We don’t have the same capacity as the corporates in terms of economical resources, time and flexibility. This is critical for our innovation capabilities and future competitive advantage and growth.</a:t>
            </a:r>
            <a:br>
              <a:rPr lang="en-GB" sz="1600" dirty="0"/>
            </a:br>
            <a:br>
              <a:rPr lang="en-GB" sz="1600" dirty="0"/>
            </a:br>
            <a:r>
              <a:rPr lang="en-GB" sz="1600" dirty="0"/>
              <a:t>- CEO of Norwegian SME  </a:t>
            </a:r>
            <a:br>
              <a:rPr lang="nb-NO" sz="1600" dirty="0"/>
            </a:br>
            <a:br>
              <a:rPr lang="nb-NO" dirty="0"/>
            </a:br>
            <a:br>
              <a:rPr lang="nb-NO" dirty="0"/>
            </a:br>
            <a:br>
              <a:rPr lang="nb-NO" dirty="0"/>
            </a:br>
            <a:r>
              <a:rPr lang="nb-NO" dirty="0"/>
              <a:t> </a:t>
            </a:r>
          </a:p>
        </p:txBody>
      </p:sp>
      <p:pic>
        <p:nvPicPr>
          <p:cNvPr id="32" name="Picture 6" descr="Quote Left Icon – Free Download, PNG and Vector">
            <a:extLst>
              <a:ext uri="{FF2B5EF4-FFF2-40B4-BE49-F238E27FC236}">
                <a16:creationId xmlns:a16="http://schemas.microsoft.com/office/drawing/2014/main" id="{2281BAAF-2815-49AB-9B07-5979202F0DE0}"/>
              </a:ext>
            </a:extLst>
          </p:cNvPr>
          <p:cNvPicPr>
            <a:picLocks noChangeAspect="1" noChangeArrowheads="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633413" y="3454755"/>
            <a:ext cx="456787" cy="456787"/>
          </a:xfrm>
          <a:prstGeom prst="rect">
            <a:avLst/>
          </a:prstGeom>
          <a:noFill/>
          <a:extLst>
            <a:ext uri="{909E8E84-426E-40DD-AFC4-6F175D3DCCD1}">
              <a14:hiddenFill xmlns:a14="http://schemas.microsoft.com/office/drawing/2010/main">
                <a:solidFill>
                  <a:srgbClr val="FFFFFF"/>
                </a:solidFill>
              </a14:hiddenFill>
            </a:ext>
          </a:extLst>
        </p:spPr>
      </p:pic>
      <p:pic>
        <p:nvPicPr>
          <p:cNvPr id="33" name="Bilde 6" descr="Bilde 6">
            <a:extLst>
              <a:ext uri="{FF2B5EF4-FFF2-40B4-BE49-F238E27FC236}">
                <a16:creationId xmlns:a16="http://schemas.microsoft.com/office/drawing/2014/main" id="{B1FC13AE-237E-4238-A34E-5A6C3F8EA9FA}"/>
              </a:ext>
            </a:extLst>
          </p:cNvPr>
          <p:cNvPicPr>
            <a:picLocks noChangeAspect="1"/>
          </p:cNvPicPr>
          <p:nvPr/>
        </p:nvPicPr>
        <p:blipFill>
          <a:blip r:embed="rId13"/>
          <a:srcRect l="17925"/>
          <a:stretch>
            <a:fillRect/>
          </a:stretch>
        </p:blipFill>
        <p:spPr>
          <a:xfrm>
            <a:off x="947738" y="6187528"/>
            <a:ext cx="1435416" cy="294129"/>
          </a:xfrm>
          <a:prstGeom prst="rect">
            <a:avLst/>
          </a:prstGeom>
          <a:ln w="12700">
            <a:miter lim="400000"/>
          </a:ln>
        </p:spPr>
      </p:pic>
    </p:spTree>
    <p:extLst>
      <p:ext uri="{BB962C8B-B14F-4D97-AF65-F5344CB8AC3E}">
        <p14:creationId xmlns:p14="http://schemas.microsoft.com/office/powerpoint/2010/main" val="1732905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947F990-365D-4B6B-9AB1-99C898B7A75C}"/>
              </a:ext>
            </a:extLst>
          </p:cNvPr>
          <p:cNvSpPr>
            <a:spLocks noGrp="1"/>
          </p:cNvSpPr>
          <p:nvPr>
            <p:ph type="body" sz="quarter" idx="12"/>
          </p:nvPr>
        </p:nvSpPr>
        <p:spPr/>
        <p:txBody>
          <a:bodyPr/>
          <a:lstStyle/>
          <a:p>
            <a:pPr marL="0" indent="0">
              <a:buNone/>
            </a:pPr>
            <a:r>
              <a:rPr lang="en-GB"/>
              <a:t>s</a:t>
            </a:r>
          </a:p>
        </p:txBody>
      </p:sp>
      <p:sp>
        <p:nvSpPr>
          <p:cNvPr id="3" name="Tittel 2">
            <a:extLst>
              <a:ext uri="{FF2B5EF4-FFF2-40B4-BE49-F238E27FC236}">
                <a16:creationId xmlns:a16="http://schemas.microsoft.com/office/drawing/2014/main" id="{4CD1724F-0E9F-4220-A738-31E4A7463D15}"/>
              </a:ext>
            </a:extLst>
          </p:cNvPr>
          <p:cNvSpPr>
            <a:spLocks noGrp="1"/>
          </p:cNvSpPr>
          <p:nvPr>
            <p:ph type="title"/>
          </p:nvPr>
        </p:nvSpPr>
        <p:spPr/>
        <p:txBody>
          <a:bodyPr/>
          <a:lstStyle/>
          <a:p>
            <a:r>
              <a:rPr lang="en-US" b="1"/>
              <a:t>Top 6 characteristics of adult learners</a:t>
            </a:r>
            <a:br>
              <a:rPr lang="en-US" b="1"/>
            </a:br>
            <a:endParaRPr lang="en-GB"/>
          </a:p>
        </p:txBody>
      </p:sp>
      <p:grpSp>
        <p:nvGrpSpPr>
          <p:cNvPr id="4" name="Gruppe 3">
            <a:extLst>
              <a:ext uri="{FF2B5EF4-FFF2-40B4-BE49-F238E27FC236}">
                <a16:creationId xmlns:a16="http://schemas.microsoft.com/office/drawing/2014/main" id="{86926825-74F7-4BD2-87FD-44514F193D27}"/>
              </a:ext>
            </a:extLst>
          </p:cNvPr>
          <p:cNvGrpSpPr/>
          <p:nvPr/>
        </p:nvGrpSpPr>
        <p:grpSpPr>
          <a:xfrm>
            <a:off x="5286987" y="197251"/>
            <a:ext cx="6639903" cy="6565430"/>
            <a:chOff x="2207568" y="292570"/>
            <a:chExt cx="6639903" cy="6565430"/>
          </a:xfrm>
        </p:grpSpPr>
        <p:grpSp>
          <p:nvGrpSpPr>
            <p:cNvPr id="5" name="Gruppe 4">
              <a:extLst>
                <a:ext uri="{FF2B5EF4-FFF2-40B4-BE49-F238E27FC236}">
                  <a16:creationId xmlns:a16="http://schemas.microsoft.com/office/drawing/2014/main" id="{43F5F313-13BE-4EB7-AF98-E099883CAC4D}"/>
                </a:ext>
              </a:extLst>
            </p:cNvPr>
            <p:cNvGrpSpPr/>
            <p:nvPr/>
          </p:nvGrpSpPr>
          <p:grpSpPr>
            <a:xfrm>
              <a:off x="2207568" y="292570"/>
              <a:ext cx="6617207" cy="6565430"/>
              <a:chOff x="2762029" y="410915"/>
              <a:chExt cx="6019868" cy="5982928"/>
            </a:xfrm>
          </p:grpSpPr>
          <p:sp>
            <p:nvSpPr>
              <p:cNvPr id="26" name="Frihåndsform: figur 25">
                <a:extLst>
                  <a:ext uri="{FF2B5EF4-FFF2-40B4-BE49-F238E27FC236}">
                    <a16:creationId xmlns:a16="http://schemas.microsoft.com/office/drawing/2014/main" id="{A6E31DB3-8DBB-4B0E-BBDF-049E539DDAF6}"/>
                  </a:ext>
                </a:extLst>
              </p:cNvPr>
              <p:cNvSpPr/>
              <p:nvPr/>
            </p:nvSpPr>
            <p:spPr>
              <a:xfrm>
                <a:off x="2967252" y="410915"/>
                <a:ext cx="5746238" cy="5746238"/>
              </a:xfrm>
              <a:custGeom>
                <a:avLst/>
                <a:gdLst>
                  <a:gd name="connsiteX0" fmla="*/ 2873119 w 5746238"/>
                  <a:gd name="connsiteY0" fmla="*/ 0 h 5746238"/>
                  <a:gd name="connsiteX1" fmla="*/ 5361313 w 5746238"/>
                  <a:gd name="connsiteY1" fmla="*/ 1436559 h 5746238"/>
                  <a:gd name="connsiteX2" fmla="*/ 2873119 w 5746238"/>
                  <a:gd name="connsiteY2" fmla="*/ 2873119 h 5746238"/>
                  <a:gd name="connsiteX3" fmla="*/ 2873119 w 5746238"/>
                  <a:gd name="connsiteY3" fmla="*/ 0 h 5746238"/>
                </a:gdLst>
                <a:ahLst/>
                <a:cxnLst>
                  <a:cxn ang="0">
                    <a:pos x="connsiteX0" y="connsiteY0"/>
                  </a:cxn>
                  <a:cxn ang="0">
                    <a:pos x="connsiteX1" y="connsiteY1"/>
                  </a:cxn>
                  <a:cxn ang="0">
                    <a:pos x="connsiteX2" y="connsiteY2"/>
                  </a:cxn>
                  <a:cxn ang="0">
                    <a:pos x="connsiteX3" y="connsiteY3"/>
                  </a:cxn>
                </a:cxnLst>
                <a:rect l="l" t="t" r="r" b="b"/>
                <a:pathLst>
                  <a:path w="5746238" h="5746238">
                    <a:moveTo>
                      <a:pt x="2873119" y="0"/>
                    </a:moveTo>
                    <a:cubicBezTo>
                      <a:pt x="3899586" y="0"/>
                      <a:pt x="4848080" y="547613"/>
                      <a:pt x="5361313" y="1436559"/>
                    </a:cubicBezTo>
                    <a:lnTo>
                      <a:pt x="2873119" y="2873119"/>
                    </a:lnTo>
                    <a:lnTo>
                      <a:pt x="2873119" y="0"/>
                    </a:lnTo>
                    <a:close/>
                  </a:path>
                </a:pathLst>
              </a:custGeom>
              <a:solidFill>
                <a:srgbClr val="FEDEA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62004" tIns="786084" rIns="1283407" bIns="3901365" numCol="1" spcCol="1270" anchor="ctr" anchorCtr="0">
                <a:noAutofit/>
              </a:bodyPr>
              <a:lstStyle/>
              <a:p>
                <a:pPr marL="0" lvl="0" indent="0" algn="ctr" defTabSz="1822450">
                  <a:lnSpc>
                    <a:spcPct val="90000"/>
                  </a:lnSpc>
                  <a:spcBef>
                    <a:spcPct val="0"/>
                  </a:spcBef>
                  <a:spcAft>
                    <a:spcPct val="35000"/>
                  </a:spcAft>
                  <a:buNone/>
                </a:pPr>
                <a:endParaRPr lang="nb-NO" sz="4100" kern="1200"/>
              </a:p>
            </p:txBody>
          </p:sp>
          <p:sp>
            <p:nvSpPr>
              <p:cNvPr id="27" name="Frihåndsform: figur 26">
                <a:extLst>
                  <a:ext uri="{FF2B5EF4-FFF2-40B4-BE49-F238E27FC236}">
                    <a16:creationId xmlns:a16="http://schemas.microsoft.com/office/drawing/2014/main" id="{DA296395-2CBF-4409-A328-10F64A13D624}"/>
                  </a:ext>
                </a:extLst>
              </p:cNvPr>
              <p:cNvSpPr/>
              <p:nvPr/>
            </p:nvSpPr>
            <p:spPr>
              <a:xfrm>
                <a:off x="3035659" y="529260"/>
                <a:ext cx="5746238" cy="5746238"/>
              </a:xfrm>
              <a:custGeom>
                <a:avLst/>
                <a:gdLst>
                  <a:gd name="connsiteX0" fmla="*/ 5361313 w 5746238"/>
                  <a:gd name="connsiteY0" fmla="*/ 1436559 h 5746238"/>
                  <a:gd name="connsiteX1" fmla="*/ 5361313 w 5746238"/>
                  <a:gd name="connsiteY1" fmla="*/ 4309678 h 5746238"/>
                  <a:gd name="connsiteX2" fmla="*/ 2873119 w 5746238"/>
                  <a:gd name="connsiteY2" fmla="*/ 2873119 h 5746238"/>
                  <a:gd name="connsiteX3" fmla="*/ 5361313 w 5746238"/>
                  <a:gd name="connsiteY3" fmla="*/ 1436559 h 5746238"/>
                </a:gdLst>
                <a:ahLst/>
                <a:cxnLst>
                  <a:cxn ang="0">
                    <a:pos x="connsiteX0" y="connsiteY0"/>
                  </a:cxn>
                  <a:cxn ang="0">
                    <a:pos x="connsiteX1" y="connsiteY1"/>
                  </a:cxn>
                  <a:cxn ang="0">
                    <a:pos x="connsiteX2" y="connsiteY2"/>
                  </a:cxn>
                  <a:cxn ang="0">
                    <a:pos x="connsiteX3" y="connsiteY3"/>
                  </a:cxn>
                </a:cxnLst>
                <a:rect l="l" t="t" r="r" b="b"/>
                <a:pathLst>
                  <a:path w="5746238" h="5746238">
                    <a:moveTo>
                      <a:pt x="5361313" y="1436559"/>
                    </a:moveTo>
                    <a:cubicBezTo>
                      <a:pt x="5874546" y="2325505"/>
                      <a:pt x="5874546" y="3420732"/>
                      <a:pt x="5361313" y="4309678"/>
                    </a:cubicBezTo>
                    <a:lnTo>
                      <a:pt x="2873119" y="2873119"/>
                    </a:lnTo>
                    <a:lnTo>
                      <a:pt x="5361313" y="1436559"/>
                    </a:lnTo>
                    <a:close/>
                  </a:path>
                </a:pathLst>
              </a:custGeom>
              <a:solidFill>
                <a:srgbClr val="FEDEA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1784" tIns="2408409" rIns="356180" bIns="2374204" numCol="1" spcCol="1270" anchor="ctr" anchorCtr="0">
                <a:noAutofit/>
              </a:bodyPr>
              <a:lstStyle/>
              <a:p>
                <a:pPr marL="0" lvl="0" indent="0" algn="ctr" defTabSz="2889250">
                  <a:lnSpc>
                    <a:spcPct val="90000"/>
                  </a:lnSpc>
                  <a:spcBef>
                    <a:spcPct val="0"/>
                  </a:spcBef>
                  <a:spcAft>
                    <a:spcPct val="35000"/>
                  </a:spcAft>
                  <a:buNone/>
                </a:pPr>
                <a:endParaRPr lang="nb-NO" sz="6500" kern="1200"/>
              </a:p>
            </p:txBody>
          </p:sp>
          <p:sp>
            <p:nvSpPr>
              <p:cNvPr id="28" name="Frihåndsform: figur 27">
                <a:extLst>
                  <a:ext uri="{FF2B5EF4-FFF2-40B4-BE49-F238E27FC236}">
                    <a16:creationId xmlns:a16="http://schemas.microsoft.com/office/drawing/2014/main" id="{B0206EC7-361C-4E95-9D3C-6EB79FCCB98E}"/>
                  </a:ext>
                </a:extLst>
              </p:cNvPr>
              <p:cNvSpPr/>
              <p:nvPr/>
            </p:nvSpPr>
            <p:spPr>
              <a:xfrm>
                <a:off x="2967252" y="647605"/>
                <a:ext cx="5746238" cy="5746238"/>
              </a:xfrm>
              <a:custGeom>
                <a:avLst/>
                <a:gdLst>
                  <a:gd name="connsiteX0" fmla="*/ 5361313 w 5746238"/>
                  <a:gd name="connsiteY0" fmla="*/ 4309679 h 5746238"/>
                  <a:gd name="connsiteX1" fmla="*/ 2873119 w 5746238"/>
                  <a:gd name="connsiteY1" fmla="*/ 5746239 h 5746238"/>
                  <a:gd name="connsiteX2" fmla="*/ 2873119 w 5746238"/>
                  <a:gd name="connsiteY2" fmla="*/ 2873119 h 5746238"/>
                  <a:gd name="connsiteX3" fmla="*/ 5361313 w 5746238"/>
                  <a:gd name="connsiteY3" fmla="*/ 4309679 h 5746238"/>
                </a:gdLst>
                <a:ahLst/>
                <a:cxnLst>
                  <a:cxn ang="0">
                    <a:pos x="connsiteX0" y="connsiteY0"/>
                  </a:cxn>
                  <a:cxn ang="0">
                    <a:pos x="connsiteX1" y="connsiteY1"/>
                  </a:cxn>
                  <a:cxn ang="0">
                    <a:pos x="connsiteX2" y="connsiteY2"/>
                  </a:cxn>
                  <a:cxn ang="0">
                    <a:pos x="connsiteX3" y="connsiteY3"/>
                  </a:cxn>
                </a:cxnLst>
                <a:rect l="l" t="t" r="r" b="b"/>
                <a:pathLst>
                  <a:path w="5746238" h="5746238">
                    <a:moveTo>
                      <a:pt x="5361313" y="4309679"/>
                    </a:moveTo>
                    <a:cubicBezTo>
                      <a:pt x="4848080" y="5198625"/>
                      <a:pt x="3899586" y="5746239"/>
                      <a:pt x="2873119" y="5746239"/>
                    </a:cubicBezTo>
                    <a:lnTo>
                      <a:pt x="2873119" y="2873119"/>
                    </a:lnTo>
                    <a:lnTo>
                      <a:pt x="5361313" y="4309679"/>
                    </a:lnTo>
                    <a:close/>
                  </a:path>
                </a:pathLst>
              </a:custGeom>
              <a:solidFill>
                <a:srgbClr val="FEDEA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92484" tIns="3966050" rIns="1313887" bIns="782359" numCol="1" spcCol="1270" anchor="ctr" anchorCtr="0">
                <a:noAutofit/>
              </a:bodyPr>
              <a:lstStyle/>
              <a:p>
                <a:pPr marL="0" lvl="0" indent="0" algn="ctr" defTabSz="2889250">
                  <a:lnSpc>
                    <a:spcPct val="90000"/>
                  </a:lnSpc>
                  <a:spcBef>
                    <a:spcPct val="0"/>
                  </a:spcBef>
                  <a:spcAft>
                    <a:spcPct val="35000"/>
                  </a:spcAft>
                  <a:buNone/>
                </a:pPr>
                <a:endParaRPr lang="nb-NO" sz="6500" kern="1200"/>
              </a:p>
            </p:txBody>
          </p:sp>
          <p:sp>
            <p:nvSpPr>
              <p:cNvPr id="29" name="Frihåndsform: figur 28">
                <a:extLst>
                  <a:ext uri="{FF2B5EF4-FFF2-40B4-BE49-F238E27FC236}">
                    <a16:creationId xmlns:a16="http://schemas.microsoft.com/office/drawing/2014/main" id="{6FCCC445-F747-4434-9C42-D2BC258A50B6}"/>
                  </a:ext>
                </a:extLst>
              </p:cNvPr>
              <p:cNvSpPr/>
              <p:nvPr/>
            </p:nvSpPr>
            <p:spPr>
              <a:xfrm>
                <a:off x="2830437" y="647605"/>
                <a:ext cx="5746238" cy="5746238"/>
              </a:xfrm>
              <a:custGeom>
                <a:avLst/>
                <a:gdLst>
                  <a:gd name="connsiteX0" fmla="*/ 2873119 w 5746238"/>
                  <a:gd name="connsiteY0" fmla="*/ 5746238 h 5746238"/>
                  <a:gd name="connsiteX1" fmla="*/ 384925 w 5746238"/>
                  <a:gd name="connsiteY1" fmla="*/ 4309679 h 5746238"/>
                  <a:gd name="connsiteX2" fmla="*/ 2873119 w 5746238"/>
                  <a:gd name="connsiteY2" fmla="*/ 2873119 h 5746238"/>
                  <a:gd name="connsiteX3" fmla="*/ 2873119 w 5746238"/>
                  <a:gd name="connsiteY3" fmla="*/ 5746238 h 5746238"/>
                </a:gdLst>
                <a:ahLst/>
                <a:cxnLst>
                  <a:cxn ang="0">
                    <a:pos x="connsiteX0" y="connsiteY0"/>
                  </a:cxn>
                  <a:cxn ang="0">
                    <a:pos x="connsiteX1" y="connsiteY1"/>
                  </a:cxn>
                  <a:cxn ang="0">
                    <a:pos x="connsiteX2" y="connsiteY2"/>
                  </a:cxn>
                  <a:cxn ang="0">
                    <a:pos x="connsiteX3" y="connsiteY3"/>
                  </a:cxn>
                </a:cxnLst>
                <a:rect l="l" t="t" r="r" b="b"/>
                <a:pathLst>
                  <a:path w="5746238" h="5746238">
                    <a:moveTo>
                      <a:pt x="2873119" y="5746238"/>
                    </a:moveTo>
                    <a:cubicBezTo>
                      <a:pt x="1846652" y="5746238"/>
                      <a:pt x="898158" y="5198625"/>
                      <a:pt x="384925" y="4309679"/>
                    </a:cubicBezTo>
                    <a:lnTo>
                      <a:pt x="2873119" y="2873119"/>
                    </a:lnTo>
                    <a:lnTo>
                      <a:pt x="2873119" y="5746238"/>
                    </a:lnTo>
                    <a:close/>
                  </a:path>
                </a:pathLst>
              </a:custGeom>
              <a:solidFill>
                <a:srgbClr val="FEDEA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3886" tIns="3966050" rIns="3092485" bIns="782359" numCol="1" spcCol="1270" anchor="ctr" anchorCtr="0">
                <a:noAutofit/>
              </a:bodyPr>
              <a:lstStyle/>
              <a:p>
                <a:pPr marL="0" lvl="0" indent="0" algn="ctr" defTabSz="2889250">
                  <a:lnSpc>
                    <a:spcPct val="90000"/>
                  </a:lnSpc>
                  <a:spcBef>
                    <a:spcPct val="0"/>
                  </a:spcBef>
                  <a:spcAft>
                    <a:spcPct val="35000"/>
                  </a:spcAft>
                  <a:buNone/>
                </a:pPr>
                <a:endParaRPr lang="nb-NO" sz="6500" kern="1200"/>
              </a:p>
            </p:txBody>
          </p:sp>
          <p:sp>
            <p:nvSpPr>
              <p:cNvPr id="30" name="Frihåndsform: figur 29">
                <a:extLst>
                  <a:ext uri="{FF2B5EF4-FFF2-40B4-BE49-F238E27FC236}">
                    <a16:creationId xmlns:a16="http://schemas.microsoft.com/office/drawing/2014/main" id="{05B5E177-704E-4FF4-ADB6-7443E43819FF}"/>
                  </a:ext>
                </a:extLst>
              </p:cNvPr>
              <p:cNvSpPr/>
              <p:nvPr/>
            </p:nvSpPr>
            <p:spPr>
              <a:xfrm>
                <a:off x="2762029" y="529260"/>
                <a:ext cx="5746238" cy="5746238"/>
              </a:xfrm>
              <a:custGeom>
                <a:avLst/>
                <a:gdLst>
                  <a:gd name="connsiteX0" fmla="*/ 384925 w 5746238"/>
                  <a:gd name="connsiteY0" fmla="*/ 4309679 h 5746238"/>
                  <a:gd name="connsiteX1" fmla="*/ 384925 w 5746238"/>
                  <a:gd name="connsiteY1" fmla="*/ 1436560 h 5746238"/>
                  <a:gd name="connsiteX2" fmla="*/ 2873119 w 5746238"/>
                  <a:gd name="connsiteY2" fmla="*/ 2873119 h 5746238"/>
                  <a:gd name="connsiteX3" fmla="*/ 384925 w 5746238"/>
                  <a:gd name="connsiteY3" fmla="*/ 4309679 h 5746238"/>
                </a:gdLst>
                <a:ahLst/>
                <a:cxnLst>
                  <a:cxn ang="0">
                    <a:pos x="connsiteX0" y="connsiteY0"/>
                  </a:cxn>
                  <a:cxn ang="0">
                    <a:pos x="connsiteX1" y="connsiteY1"/>
                  </a:cxn>
                  <a:cxn ang="0">
                    <a:pos x="connsiteX2" y="connsiteY2"/>
                  </a:cxn>
                  <a:cxn ang="0">
                    <a:pos x="connsiteX3" y="connsiteY3"/>
                  </a:cxn>
                </a:cxnLst>
                <a:rect l="l" t="t" r="r" b="b"/>
                <a:pathLst>
                  <a:path w="5746238" h="5746238">
                    <a:moveTo>
                      <a:pt x="384925" y="4309679"/>
                    </a:moveTo>
                    <a:cubicBezTo>
                      <a:pt x="-128308" y="3420733"/>
                      <a:pt x="-128308" y="2325506"/>
                      <a:pt x="384925" y="1436560"/>
                    </a:cubicBezTo>
                    <a:lnTo>
                      <a:pt x="2873119" y="2873119"/>
                    </a:lnTo>
                    <a:lnTo>
                      <a:pt x="384925" y="4309679"/>
                    </a:lnTo>
                    <a:close/>
                  </a:path>
                </a:pathLst>
              </a:custGeom>
              <a:solidFill>
                <a:srgbClr val="FEDEA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240" tIns="2380469" rIns="3953844" bIns="2346264" numCol="1" spcCol="1270" anchor="ctr" anchorCtr="0">
                <a:noAutofit/>
              </a:bodyPr>
              <a:lstStyle/>
              <a:p>
                <a:pPr marL="0" lvl="0" indent="0" algn="ctr" defTabSz="1911350">
                  <a:lnSpc>
                    <a:spcPct val="90000"/>
                  </a:lnSpc>
                  <a:spcBef>
                    <a:spcPct val="0"/>
                  </a:spcBef>
                  <a:spcAft>
                    <a:spcPct val="35000"/>
                  </a:spcAft>
                  <a:buNone/>
                </a:pPr>
                <a:endParaRPr lang="nb-NO" sz="4300" kern="1200"/>
              </a:p>
            </p:txBody>
          </p:sp>
          <p:sp>
            <p:nvSpPr>
              <p:cNvPr id="31" name="Frihåndsform: figur 30">
                <a:extLst>
                  <a:ext uri="{FF2B5EF4-FFF2-40B4-BE49-F238E27FC236}">
                    <a16:creationId xmlns:a16="http://schemas.microsoft.com/office/drawing/2014/main" id="{9A3ED366-6AF0-41E5-A522-970670B2C819}"/>
                  </a:ext>
                </a:extLst>
              </p:cNvPr>
              <p:cNvSpPr/>
              <p:nvPr/>
            </p:nvSpPr>
            <p:spPr>
              <a:xfrm>
                <a:off x="2830437" y="410915"/>
                <a:ext cx="5746238" cy="5746238"/>
              </a:xfrm>
              <a:custGeom>
                <a:avLst/>
                <a:gdLst>
                  <a:gd name="connsiteX0" fmla="*/ 384925 w 5746238"/>
                  <a:gd name="connsiteY0" fmla="*/ 1436560 h 5746238"/>
                  <a:gd name="connsiteX1" fmla="*/ 2873119 w 5746238"/>
                  <a:gd name="connsiteY1" fmla="*/ 0 h 5746238"/>
                  <a:gd name="connsiteX2" fmla="*/ 2873119 w 5746238"/>
                  <a:gd name="connsiteY2" fmla="*/ 2873119 h 5746238"/>
                  <a:gd name="connsiteX3" fmla="*/ 384925 w 5746238"/>
                  <a:gd name="connsiteY3" fmla="*/ 1436560 h 5746238"/>
                </a:gdLst>
                <a:ahLst/>
                <a:cxnLst>
                  <a:cxn ang="0">
                    <a:pos x="connsiteX0" y="connsiteY0"/>
                  </a:cxn>
                  <a:cxn ang="0">
                    <a:pos x="connsiteX1" y="connsiteY1"/>
                  </a:cxn>
                  <a:cxn ang="0">
                    <a:pos x="connsiteX2" y="connsiteY2"/>
                  </a:cxn>
                  <a:cxn ang="0">
                    <a:pos x="connsiteX3" y="connsiteY3"/>
                  </a:cxn>
                </a:cxnLst>
                <a:rect l="l" t="t" r="r" b="b"/>
                <a:pathLst>
                  <a:path w="5746238" h="5746238">
                    <a:moveTo>
                      <a:pt x="384925" y="1436560"/>
                    </a:moveTo>
                    <a:cubicBezTo>
                      <a:pt x="898158" y="547614"/>
                      <a:pt x="1846652" y="0"/>
                      <a:pt x="2873119" y="0"/>
                    </a:cubicBezTo>
                    <a:lnTo>
                      <a:pt x="2873119" y="2873119"/>
                    </a:lnTo>
                    <a:lnTo>
                      <a:pt x="384925" y="1436560"/>
                    </a:lnTo>
                    <a:close/>
                  </a:path>
                </a:pathLst>
              </a:custGeom>
              <a:solidFill>
                <a:srgbClr val="FEDEA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3406" tIns="786084" rIns="3062005" bIns="3901365" numCol="1" spcCol="1270" anchor="ctr" anchorCtr="0">
                <a:noAutofit/>
              </a:bodyPr>
              <a:lstStyle/>
              <a:p>
                <a:pPr marL="0" lvl="0" indent="0" algn="ctr" defTabSz="1822450">
                  <a:lnSpc>
                    <a:spcPct val="90000"/>
                  </a:lnSpc>
                  <a:spcBef>
                    <a:spcPct val="0"/>
                  </a:spcBef>
                  <a:spcAft>
                    <a:spcPct val="35000"/>
                  </a:spcAft>
                  <a:buNone/>
                </a:pPr>
                <a:endParaRPr lang="nb-NO" sz="4100" kern="1200"/>
              </a:p>
            </p:txBody>
          </p:sp>
        </p:grpSp>
        <p:sp>
          <p:nvSpPr>
            <p:cNvPr id="6" name="TekstSylinder 5">
              <a:extLst>
                <a:ext uri="{FF2B5EF4-FFF2-40B4-BE49-F238E27FC236}">
                  <a16:creationId xmlns:a16="http://schemas.microsoft.com/office/drawing/2014/main" id="{56A7214D-BFF8-466B-84D4-E7AB6CE8BE31}"/>
                </a:ext>
              </a:extLst>
            </p:cNvPr>
            <p:cNvSpPr txBox="1"/>
            <p:nvPr/>
          </p:nvSpPr>
          <p:spPr>
            <a:xfrm>
              <a:off x="4382176" y="4949008"/>
              <a:ext cx="40331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400" b="1" i="0" u="none" strike="noStrike" cap="none" spc="0" normalizeH="0" baseline="0">
                  <a:ln>
                    <a:noFill/>
                  </a:ln>
                  <a:solidFill>
                    <a:schemeClr val="accent2">
                      <a:lumOff val="-2549"/>
                    </a:schemeClr>
                  </a:solidFill>
                  <a:effectLst/>
                  <a:uFillTx/>
                  <a:latin typeface="Poppins"/>
                  <a:sym typeface="Work Sans"/>
                </a:rPr>
                <a:t>01</a:t>
              </a:r>
            </a:p>
          </p:txBody>
        </p:sp>
        <p:sp>
          <p:nvSpPr>
            <p:cNvPr id="7" name="TekstSylinder 6">
              <a:extLst>
                <a:ext uri="{FF2B5EF4-FFF2-40B4-BE49-F238E27FC236}">
                  <a16:creationId xmlns:a16="http://schemas.microsoft.com/office/drawing/2014/main" id="{BC5D9AA7-18BC-4671-B334-E3CD4C9E489D}"/>
                </a:ext>
              </a:extLst>
            </p:cNvPr>
            <p:cNvSpPr txBox="1"/>
            <p:nvPr/>
          </p:nvSpPr>
          <p:spPr>
            <a:xfrm>
              <a:off x="2878253" y="2752922"/>
              <a:ext cx="40331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400" b="1" i="0" u="none" strike="noStrike" cap="none" spc="0" normalizeH="0" baseline="0">
                  <a:ln>
                    <a:noFill/>
                  </a:ln>
                  <a:solidFill>
                    <a:schemeClr val="accent2">
                      <a:lumOff val="-2549"/>
                    </a:schemeClr>
                  </a:solidFill>
                  <a:effectLst/>
                  <a:uFillTx/>
                  <a:latin typeface="Poppins"/>
                  <a:sym typeface="Work Sans"/>
                </a:rPr>
                <a:t>02</a:t>
              </a:r>
            </a:p>
          </p:txBody>
        </p:sp>
        <p:sp>
          <p:nvSpPr>
            <p:cNvPr id="8" name="TekstSylinder 7">
              <a:extLst>
                <a:ext uri="{FF2B5EF4-FFF2-40B4-BE49-F238E27FC236}">
                  <a16:creationId xmlns:a16="http://schemas.microsoft.com/office/drawing/2014/main" id="{5784382B-A815-4468-B6B9-0A46E6B56850}"/>
                </a:ext>
              </a:extLst>
            </p:cNvPr>
            <p:cNvSpPr txBox="1"/>
            <p:nvPr/>
          </p:nvSpPr>
          <p:spPr>
            <a:xfrm>
              <a:off x="4135654" y="620688"/>
              <a:ext cx="40331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400" b="1" i="0" u="none" strike="noStrike" cap="none" spc="0" normalizeH="0" baseline="0">
                  <a:ln>
                    <a:noFill/>
                  </a:ln>
                  <a:solidFill>
                    <a:schemeClr val="accent2">
                      <a:lumOff val="-2549"/>
                    </a:schemeClr>
                  </a:solidFill>
                  <a:effectLst/>
                  <a:uFillTx/>
                  <a:latin typeface="Poppins"/>
                  <a:sym typeface="Work Sans"/>
                </a:rPr>
                <a:t>03</a:t>
              </a:r>
            </a:p>
          </p:txBody>
        </p:sp>
        <p:sp>
          <p:nvSpPr>
            <p:cNvPr id="9" name="TekstSylinder 8">
              <a:extLst>
                <a:ext uri="{FF2B5EF4-FFF2-40B4-BE49-F238E27FC236}">
                  <a16:creationId xmlns:a16="http://schemas.microsoft.com/office/drawing/2014/main" id="{33BF688F-8ADC-46C2-92AF-167342FAC6BF}"/>
                </a:ext>
              </a:extLst>
            </p:cNvPr>
            <p:cNvSpPr txBox="1"/>
            <p:nvPr/>
          </p:nvSpPr>
          <p:spPr>
            <a:xfrm>
              <a:off x="6389398" y="620688"/>
              <a:ext cx="516513"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400" b="1" i="0" u="none" strike="noStrike" cap="none" spc="0" normalizeH="0" baseline="0" dirty="0">
                  <a:ln>
                    <a:noFill/>
                  </a:ln>
                  <a:solidFill>
                    <a:schemeClr val="accent2">
                      <a:lumOff val="-2549"/>
                    </a:schemeClr>
                  </a:solidFill>
                  <a:effectLst/>
                  <a:uFillTx/>
                  <a:latin typeface="Poppins"/>
                  <a:sym typeface="Work Sans"/>
                </a:rPr>
                <a:t>04</a:t>
              </a:r>
            </a:p>
          </p:txBody>
        </p:sp>
        <p:sp>
          <p:nvSpPr>
            <p:cNvPr id="10" name="TekstSylinder 9">
              <a:extLst>
                <a:ext uri="{FF2B5EF4-FFF2-40B4-BE49-F238E27FC236}">
                  <a16:creationId xmlns:a16="http://schemas.microsoft.com/office/drawing/2014/main" id="{5175DFC4-2F9E-4FA1-9B0A-9ADE233677D4}"/>
                </a:ext>
              </a:extLst>
            </p:cNvPr>
            <p:cNvSpPr txBox="1"/>
            <p:nvPr/>
          </p:nvSpPr>
          <p:spPr>
            <a:xfrm>
              <a:off x="7797291" y="2752922"/>
              <a:ext cx="40331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400" b="1" i="0" u="none" strike="noStrike" cap="none" spc="0" normalizeH="0" baseline="0">
                  <a:ln>
                    <a:noFill/>
                  </a:ln>
                  <a:solidFill>
                    <a:schemeClr val="accent2">
                      <a:lumOff val="-2549"/>
                    </a:schemeClr>
                  </a:solidFill>
                  <a:effectLst/>
                  <a:uFillTx/>
                  <a:latin typeface="Poppins"/>
                  <a:sym typeface="Work Sans"/>
                </a:rPr>
                <a:t>05</a:t>
              </a:r>
            </a:p>
          </p:txBody>
        </p:sp>
        <p:sp>
          <p:nvSpPr>
            <p:cNvPr id="11" name="TekstSylinder 10">
              <a:extLst>
                <a:ext uri="{FF2B5EF4-FFF2-40B4-BE49-F238E27FC236}">
                  <a16:creationId xmlns:a16="http://schemas.microsoft.com/office/drawing/2014/main" id="{E87656F0-1746-431C-A9A3-990C5463D01A}"/>
                </a:ext>
              </a:extLst>
            </p:cNvPr>
            <p:cNvSpPr txBox="1"/>
            <p:nvPr/>
          </p:nvSpPr>
          <p:spPr>
            <a:xfrm>
              <a:off x="6535318" y="4983563"/>
              <a:ext cx="40331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nb-NO" sz="2400" b="1" i="0" u="none" strike="noStrike" cap="none" spc="0" normalizeH="0" baseline="0">
                  <a:ln>
                    <a:noFill/>
                  </a:ln>
                  <a:solidFill>
                    <a:schemeClr val="accent2">
                      <a:lumOff val="-2549"/>
                    </a:schemeClr>
                  </a:solidFill>
                  <a:effectLst/>
                  <a:uFillTx/>
                  <a:latin typeface="Poppins"/>
                  <a:sym typeface="Work Sans"/>
                </a:rPr>
                <a:t>06</a:t>
              </a:r>
            </a:p>
          </p:txBody>
        </p:sp>
        <p:sp>
          <p:nvSpPr>
            <p:cNvPr id="12" name="Rektangel 11">
              <a:extLst>
                <a:ext uri="{FF2B5EF4-FFF2-40B4-BE49-F238E27FC236}">
                  <a16:creationId xmlns:a16="http://schemas.microsoft.com/office/drawing/2014/main" id="{E4A973C8-1C89-4D2C-ACF1-771EBADA88CD}"/>
                </a:ext>
              </a:extLst>
            </p:cNvPr>
            <p:cNvSpPr/>
            <p:nvPr/>
          </p:nvSpPr>
          <p:spPr>
            <a:xfrm>
              <a:off x="3665729" y="5334703"/>
              <a:ext cx="1836205" cy="984885"/>
            </a:xfrm>
            <a:prstGeom prst="rect">
              <a:avLst/>
            </a:prstGeom>
          </p:spPr>
          <p:txBody>
            <a:bodyPr wrap="square">
              <a:spAutoFit/>
            </a:bodyPr>
            <a:lstStyle/>
            <a:p>
              <a:r>
                <a:rPr lang="en-US" sz="1800" b="1"/>
                <a:t>INVOLVED</a:t>
              </a:r>
              <a:br>
                <a:rPr lang="en-US" sz="1800"/>
              </a:br>
              <a:r>
                <a:rPr lang="en-US" sz="1000"/>
                <a:t>is actively involved in her learning and learn things that </a:t>
              </a:r>
              <a:r>
                <a:rPr lang="en-US" sz="1000" b="1"/>
                <a:t>reflect work and business strategies</a:t>
              </a:r>
              <a:endParaRPr lang="nb-NO" b="1"/>
            </a:p>
          </p:txBody>
        </p:sp>
        <p:sp>
          <p:nvSpPr>
            <p:cNvPr id="13" name="Rektangel 12">
              <a:extLst>
                <a:ext uri="{FF2B5EF4-FFF2-40B4-BE49-F238E27FC236}">
                  <a16:creationId xmlns:a16="http://schemas.microsoft.com/office/drawing/2014/main" id="{C39F717A-3A19-4DAC-BFB5-322109306C4B}"/>
                </a:ext>
              </a:extLst>
            </p:cNvPr>
            <p:cNvSpPr/>
            <p:nvPr/>
          </p:nvSpPr>
          <p:spPr>
            <a:xfrm>
              <a:off x="2296499" y="3113620"/>
              <a:ext cx="1725004" cy="984885"/>
            </a:xfrm>
            <a:prstGeom prst="rect">
              <a:avLst/>
            </a:prstGeom>
          </p:spPr>
          <p:txBody>
            <a:bodyPr wrap="square">
              <a:spAutoFit/>
            </a:bodyPr>
            <a:lstStyle/>
            <a:p>
              <a:r>
                <a:rPr lang="en-US" sz="1800" b="1" dirty="0"/>
                <a:t>CONNECTED</a:t>
              </a:r>
              <a:endParaRPr lang="nb-NO" sz="1800" dirty="0"/>
            </a:p>
            <a:p>
              <a:r>
                <a:rPr lang="en-US" sz="1000" dirty="0"/>
                <a:t>can connect what she is currently learning with </a:t>
              </a:r>
              <a:r>
                <a:rPr lang="en-US" sz="1000" b="1" dirty="0"/>
                <a:t>own professional experience and domain knowledge</a:t>
              </a:r>
              <a:endParaRPr lang="nb-NO" sz="1000" b="1" dirty="0"/>
            </a:p>
          </p:txBody>
        </p:sp>
        <p:sp>
          <p:nvSpPr>
            <p:cNvPr id="14" name="Rektangel 13">
              <a:extLst>
                <a:ext uri="{FF2B5EF4-FFF2-40B4-BE49-F238E27FC236}">
                  <a16:creationId xmlns:a16="http://schemas.microsoft.com/office/drawing/2014/main" id="{8DE4EA58-3145-4FAE-A171-109EC474B761}"/>
                </a:ext>
              </a:extLst>
            </p:cNvPr>
            <p:cNvSpPr/>
            <p:nvPr/>
          </p:nvSpPr>
          <p:spPr>
            <a:xfrm>
              <a:off x="3571071" y="942400"/>
              <a:ext cx="1622208" cy="1138773"/>
            </a:xfrm>
            <a:prstGeom prst="rect">
              <a:avLst/>
            </a:prstGeom>
          </p:spPr>
          <p:txBody>
            <a:bodyPr wrap="square">
              <a:spAutoFit/>
            </a:bodyPr>
            <a:lstStyle/>
            <a:p>
              <a:r>
                <a:rPr lang="en-US" sz="1800" b="1" dirty="0"/>
                <a:t>POSITIONED</a:t>
              </a:r>
              <a:endParaRPr lang="nb-NO" sz="1800" dirty="0"/>
            </a:p>
            <a:p>
              <a:r>
                <a:rPr lang="en-US" sz="1000" dirty="0"/>
                <a:t>is able to clearly understand how </a:t>
              </a:r>
              <a:r>
                <a:rPr lang="en-US" sz="1000" b="1" dirty="0"/>
                <a:t>new knowledge will achieve personal- and business </a:t>
              </a:r>
            </a:p>
            <a:p>
              <a:r>
                <a:rPr lang="en-US" sz="1000" b="1" dirty="0"/>
                <a:t>goals</a:t>
              </a:r>
              <a:endParaRPr lang="nb-NO" sz="1000" b="1" dirty="0"/>
            </a:p>
          </p:txBody>
        </p:sp>
        <p:sp>
          <p:nvSpPr>
            <p:cNvPr id="15" name="Rektangel 14">
              <a:extLst>
                <a:ext uri="{FF2B5EF4-FFF2-40B4-BE49-F238E27FC236}">
                  <a16:creationId xmlns:a16="http://schemas.microsoft.com/office/drawing/2014/main" id="{31B4736F-1368-4777-8DF8-EAC122D6C2AA}"/>
                </a:ext>
              </a:extLst>
            </p:cNvPr>
            <p:cNvSpPr/>
            <p:nvPr/>
          </p:nvSpPr>
          <p:spPr>
            <a:xfrm>
              <a:off x="5780939" y="942400"/>
              <a:ext cx="1834393" cy="1046440"/>
            </a:xfrm>
            <a:prstGeom prst="rect">
              <a:avLst/>
            </a:prstGeom>
          </p:spPr>
          <p:txBody>
            <a:bodyPr wrap="square">
              <a:spAutoFit/>
            </a:bodyPr>
            <a:lstStyle/>
            <a:p>
              <a:r>
                <a:rPr lang="en-US" sz="1800" b="1"/>
                <a:t>VALUED</a:t>
              </a:r>
              <a:r>
                <a:rPr lang="en-US" b="1"/>
                <a:t> </a:t>
              </a:r>
              <a:endParaRPr lang="nb-NO"/>
            </a:p>
            <a:p>
              <a:r>
                <a:rPr lang="en-US" sz="1000"/>
                <a:t>Expects to apply the knowledge and skills </a:t>
              </a:r>
              <a:r>
                <a:rPr lang="en-US" sz="1000" b="1"/>
                <a:t>immediately</a:t>
              </a:r>
              <a:r>
                <a:rPr lang="en-US" sz="1000"/>
                <a:t> </a:t>
              </a:r>
              <a:r>
                <a:rPr lang="en-US" sz="1000" b="1"/>
                <a:t>to create business value </a:t>
              </a:r>
              <a:endParaRPr lang="nb-NO" sz="1000" b="1"/>
            </a:p>
            <a:p>
              <a:r>
                <a:rPr lang="en-US"/>
                <a:t> </a:t>
              </a:r>
              <a:endParaRPr lang="nb-NO"/>
            </a:p>
          </p:txBody>
        </p:sp>
        <p:sp>
          <p:nvSpPr>
            <p:cNvPr id="16" name="Rektangel 15">
              <a:extLst>
                <a:ext uri="{FF2B5EF4-FFF2-40B4-BE49-F238E27FC236}">
                  <a16:creationId xmlns:a16="http://schemas.microsoft.com/office/drawing/2014/main" id="{F4C86DED-B0E5-4022-813D-98931FA37418}"/>
                </a:ext>
              </a:extLst>
            </p:cNvPr>
            <p:cNvSpPr/>
            <p:nvPr/>
          </p:nvSpPr>
          <p:spPr>
            <a:xfrm>
              <a:off x="5871591" y="5348746"/>
              <a:ext cx="1834393" cy="830997"/>
            </a:xfrm>
            <a:prstGeom prst="rect">
              <a:avLst/>
            </a:prstGeom>
          </p:spPr>
          <p:txBody>
            <a:bodyPr wrap="square">
              <a:spAutoFit/>
            </a:bodyPr>
            <a:lstStyle/>
            <a:p>
              <a:r>
                <a:rPr lang="en-US" sz="1800" b="1" dirty="0"/>
                <a:t>INTERESTED</a:t>
              </a:r>
              <a:endParaRPr lang="nb-NO" dirty="0"/>
            </a:p>
            <a:p>
              <a:r>
                <a:rPr lang="en-US" sz="1000" dirty="0"/>
                <a:t>is interested in what she is learning, </a:t>
              </a:r>
              <a:r>
                <a:rPr lang="en-US" sz="1000" b="1" dirty="0"/>
                <a:t>not learning just for the sake of it</a:t>
              </a:r>
              <a:endParaRPr lang="nb-NO" sz="1000" b="1" dirty="0"/>
            </a:p>
          </p:txBody>
        </p:sp>
        <p:sp>
          <p:nvSpPr>
            <p:cNvPr id="17" name="Rektangel 16">
              <a:extLst>
                <a:ext uri="{FF2B5EF4-FFF2-40B4-BE49-F238E27FC236}">
                  <a16:creationId xmlns:a16="http://schemas.microsoft.com/office/drawing/2014/main" id="{D3AB40B3-F9D8-4AC1-87AC-E0CA690FF49E}"/>
                </a:ext>
              </a:extLst>
            </p:cNvPr>
            <p:cNvSpPr/>
            <p:nvPr/>
          </p:nvSpPr>
          <p:spPr>
            <a:xfrm>
              <a:off x="7225263" y="3108820"/>
              <a:ext cx="1622208" cy="830997"/>
            </a:xfrm>
            <a:prstGeom prst="rect">
              <a:avLst/>
            </a:prstGeom>
          </p:spPr>
          <p:txBody>
            <a:bodyPr wrap="square">
              <a:spAutoFit/>
            </a:bodyPr>
            <a:lstStyle/>
            <a:p>
              <a:r>
                <a:rPr lang="en-US" sz="1800" b="1" dirty="0"/>
                <a:t>RESPECTED</a:t>
              </a:r>
              <a:br>
                <a:rPr lang="en-US" dirty="0"/>
              </a:br>
              <a:r>
                <a:rPr lang="en-US" sz="1000" dirty="0"/>
                <a:t>is treated </a:t>
              </a:r>
              <a:r>
                <a:rPr lang="en-US" sz="1000" b="1" dirty="0"/>
                <a:t>as equals </a:t>
              </a:r>
              <a:r>
                <a:rPr lang="en-US" sz="1000" dirty="0"/>
                <a:t>and</a:t>
              </a:r>
              <a:br>
                <a:rPr lang="en-US" sz="1000" dirty="0"/>
              </a:br>
              <a:r>
                <a:rPr lang="en-US" sz="1000" dirty="0"/>
                <a:t>her </a:t>
              </a:r>
              <a:r>
                <a:rPr lang="en-US" sz="1000" b="1" dirty="0"/>
                <a:t>experience is acknowledged</a:t>
              </a:r>
              <a:endParaRPr lang="nb-NO" b="1" dirty="0"/>
            </a:p>
          </p:txBody>
        </p:sp>
        <p:sp>
          <p:nvSpPr>
            <p:cNvPr id="18" name="Ellipse 17">
              <a:extLst>
                <a:ext uri="{FF2B5EF4-FFF2-40B4-BE49-F238E27FC236}">
                  <a16:creationId xmlns:a16="http://schemas.microsoft.com/office/drawing/2014/main" id="{2BC7F7D6-E0D8-417B-A6B1-EE6437D6C73F}"/>
                </a:ext>
              </a:extLst>
            </p:cNvPr>
            <p:cNvSpPr/>
            <p:nvPr/>
          </p:nvSpPr>
          <p:spPr>
            <a:xfrm>
              <a:off x="4151784" y="2021636"/>
              <a:ext cx="2880000" cy="2880000"/>
            </a:xfrm>
            <a:prstGeom prst="ellipse">
              <a:avLst/>
            </a:prstGeom>
            <a:solidFill>
              <a:srgbClr val="FAF7F5"/>
            </a:solidFill>
            <a:ln w="406400" cap="flat">
              <a:solidFill>
                <a:srgbClr val="F5CB7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nb-NO" sz="1400" b="0" i="0" u="none" strike="noStrike" cap="none" spc="0" normalizeH="0" baseline="0">
                <a:ln>
                  <a:noFill/>
                </a:ln>
                <a:solidFill>
                  <a:schemeClr val="accent2">
                    <a:lumOff val="-2549"/>
                  </a:schemeClr>
                </a:solidFill>
                <a:effectLst/>
                <a:uFillTx/>
                <a:latin typeface="+mn-lt"/>
                <a:ea typeface="+mn-ea"/>
                <a:cs typeface="+mn-cs"/>
                <a:sym typeface="Work Sans"/>
              </a:endParaRPr>
            </a:p>
          </p:txBody>
        </p:sp>
        <p:sp>
          <p:nvSpPr>
            <p:cNvPr id="19" name="Likebent trekant 18">
              <a:extLst>
                <a:ext uri="{FF2B5EF4-FFF2-40B4-BE49-F238E27FC236}">
                  <a16:creationId xmlns:a16="http://schemas.microsoft.com/office/drawing/2014/main" id="{89A28F9B-7FC3-48DD-9C2F-9673CEBD4231}"/>
                </a:ext>
              </a:extLst>
            </p:cNvPr>
            <p:cNvSpPr/>
            <p:nvPr/>
          </p:nvSpPr>
          <p:spPr>
            <a:xfrm rot="8821120">
              <a:off x="4774054" y="2426783"/>
              <a:ext cx="335145" cy="219072"/>
            </a:xfrm>
            <a:prstGeom prst="triangle">
              <a:avLst/>
            </a:prstGeom>
            <a:solidFill>
              <a:srgbClr val="F5CB7A"/>
            </a:solidFill>
            <a:ln w="25400" cap="flat">
              <a:solidFill>
                <a:srgbClr val="F5CB7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nb-NO" sz="1400" b="0" i="0" u="none" strike="noStrike" cap="none" spc="0" normalizeH="0" baseline="0">
                <a:ln>
                  <a:noFill/>
                </a:ln>
                <a:solidFill>
                  <a:schemeClr val="accent2">
                    <a:lumOff val="-2549"/>
                  </a:schemeClr>
                </a:solidFill>
                <a:effectLst/>
                <a:uFillTx/>
                <a:latin typeface="+mn-lt"/>
                <a:ea typeface="+mn-ea"/>
                <a:cs typeface="+mn-cs"/>
                <a:sym typeface="Work Sans"/>
              </a:endParaRPr>
            </a:p>
          </p:txBody>
        </p:sp>
        <p:sp>
          <p:nvSpPr>
            <p:cNvPr id="20" name="Likebent trekant 19">
              <a:extLst>
                <a:ext uri="{FF2B5EF4-FFF2-40B4-BE49-F238E27FC236}">
                  <a16:creationId xmlns:a16="http://schemas.microsoft.com/office/drawing/2014/main" id="{73F4C6A3-53DF-4CB3-8DA1-6ED6F42721F6}"/>
                </a:ext>
              </a:extLst>
            </p:cNvPr>
            <p:cNvSpPr/>
            <p:nvPr/>
          </p:nvSpPr>
          <p:spPr>
            <a:xfrm rot="5779861">
              <a:off x="4256349" y="3428866"/>
              <a:ext cx="335145" cy="219072"/>
            </a:xfrm>
            <a:prstGeom prst="triangle">
              <a:avLst/>
            </a:prstGeom>
            <a:solidFill>
              <a:srgbClr val="F5CB7A"/>
            </a:solidFill>
            <a:ln w="25400" cap="flat">
              <a:solidFill>
                <a:srgbClr val="F5CB7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nb-NO" sz="1400" b="0" i="0" u="none" strike="noStrike" cap="none" spc="0" normalizeH="0" baseline="0">
                <a:ln>
                  <a:noFill/>
                </a:ln>
                <a:solidFill>
                  <a:schemeClr val="accent2">
                    <a:lumOff val="-2549"/>
                  </a:schemeClr>
                </a:solidFill>
                <a:effectLst/>
                <a:uFillTx/>
                <a:latin typeface="+mn-lt"/>
                <a:ea typeface="+mn-ea"/>
                <a:cs typeface="+mn-cs"/>
                <a:sym typeface="Work Sans"/>
              </a:endParaRPr>
            </a:p>
          </p:txBody>
        </p:sp>
        <p:sp>
          <p:nvSpPr>
            <p:cNvPr id="21" name="Likebent trekant 20">
              <a:extLst>
                <a:ext uri="{FF2B5EF4-FFF2-40B4-BE49-F238E27FC236}">
                  <a16:creationId xmlns:a16="http://schemas.microsoft.com/office/drawing/2014/main" id="{82717413-1ECF-4F90-9731-DD994F2A9A89}"/>
                </a:ext>
              </a:extLst>
            </p:cNvPr>
            <p:cNvSpPr/>
            <p:nvPr/>
          </p:nvSpPr>
          <p:spPr>
            <a:xfrm rot="1567053">
              <a:off x="4775568" y="4299472"/>
              <a:ext cx="335145" cy="219072"/>
            </a:xfrm>
            <a:prstGeom prst="triangle">
              <a:avLst/>
            </a:prstGeom>
            <a:solidFill>
              <a:srgbClr val="F5CB7A"/>
            </a:solidFill>
            <a:ln w="25400" cap="flat">
              <a:solidFill>
                <a:srgbClr val="F5CB7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nb-NO" sz="1400" b="0" i="0" u="none" strike="noStrike" cap="none" spc="0" normalizeH="0" baseline="0">
                <a:ln>
                  <a:noFill/>
                </a:ln>
                <a:solidFill>
                  <a:schemeClr val="accent2">
                    <a:lumOff val="-2549"/>
                  </a:schemeClr>
                </a:solidFill>
                <a:effectLst/>
                <a:uFillTx/>
                <a:latin typeface="+mn-lt"/>
                <a:ea typeface="+mn-ea"/>
                <a:cs typeface="+mn-cs"/>
                <a:sym typeface="Work Sans"/>
              </a:endParaRPr>
            </a:p>
          </p:txBody>
        </p:sp>
        <p:sp>
          <p:nvSpPr>
            <p:cNvPr id="22" name="Likebent trekant 21">
              <a:extLst>
                <a:ext uri="{FF2B5EF4-FFF2-40B4-BE49-F238E27FC236}">
                  <a16:creationId xmlns:a16="http://schemas.microsoft.com/office/drawing/2014/main" id="{4908E411-CF22-4F30-92F7-E0FB5F323C2F}"/>
                </a:ext>
              </a:extLst>
            </p:cNvPr>
            <p:cNvSpPr/>
            <p:nvPr/>
          </p:nvSpPr>
          <p:spPr>
            <a:xfrm rot="19698446">
              <a:off x="5891112" y="4389547"/>
              <a:ext cx="335145" cy="219072"/>
            </a:xfrm>
            <a:prstGeom prst="triangle">
              <a:avLst/>
            </a:prstGeom>
            <a:solidFill>
              <a:srgbClr val="F5CB7A"/>
            </a:solidFill>
            <a:ln w="25400" cap="flat">
              <a:solidFill>
                <a:srgbClr val="F5CB7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nb-NO" sz="1400" b="0" i="0" u="none" strike="noStrike" cap="none" spc="0" normalizeH="0" baseline="0">
                <a:ln>
                  <a:noFill/>
                </a:ln>
                <a:solidFill>
                  <a:schemeClr val="accent2">
                    <a:lumOff val="-2549"/>
                  </a:schemeClr>
                </a:solidFill>
                <a:effectLst/>
                <a:uFillTx/>
                <a:latin typeface="+mn-lt"/>
                <a:ea typeface="+mn-ea"/>
                <a:cs typeface="+mn-cs"/>
                <a:sym typeface="Work Sans"/>
              </a:endParaRPr>
            </a:p>
          </p:txBody>
        </p:sp>
        <p:sp>
          <p:nvSpPr>
            <p:cNvPr id="23" name="Likebent trekant 22">
              <a:extLst>
                <a:ext uri="{FF2B5EF4-FFF2-40B4-BE49-F238E27FC236}">
                  <a16:creationId xmlns:a16="http://schemas.microsoft.com/office/drawing/2014/main" id="{DB285D76-1336-4EFD-B992-8D6DD28B3835}"/>
                </a:ext>
              </a:extLst>
            </p:cNvPr>
            <p:cNvSpPr/>
            <p:nvPr/>
          </p:nvSpPr>
          <p:spPr>
            <a:xfrm rot="12600510">
              <a:off x="5957522" y="2310919"/>
              <a:ext cx="335145" cy="219072"/>
            </a:xfrm>
            <a:prstGeom prst="triangle">
              <a:avLst/>
            </a:prstGeom>
            <a:solidFill>
              <a:srgbClr val="F5CB7A"/>
            </a:solidFill>
            <a:ln w="25400" cap="flat">
              <a:solidFill>
                <a:srgbClr val="F5CB7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nb-NO" sz="1400" b="0" i="0" u="none" strike="noStrike" cap="none" spc="0" normalizeH="0" baseline="0">
                <a:ln>
                  <a:noFill/>
                </a:ln>
                <a:solidFill>
                  <a:schemeClr val="accent2">
                    <a:lumOff val="-2549"/>
                  </a:schemeClr>
                </a:solidFill>
                <a:effectLst/>
                <a:uFillTx/>
                <a:latin typeface="+mn-lt"/>
                <a:ea typeface="+mn-ea"/>
                <a:cs typeface="+mn-cs"/>
                <a:sym typeface="Work Sans"/>
              </a:endParaRPr>
            </a:p>
          </p:txBody>
        </p:sp>
        <p:sp>
          <p:nvSpPr>
            <p:cNvPr id="24" name="Likebent trekant 23">
              <a:extLst>
                <a:ext uri="{FF2B5EF4-FFF2-40B4-BE49-F238E27FC236}">
                  <a16:creationId xmlns:a16="http://schemas.microsoft.com/office/drawing/2014/main" id="{E1F5C27E-A28E-433F-B2FD-3EEEDB886D43}"/>
                </a:ext>
              </a:extLst>
            </p:cNvPr>
            <p:cNvSpPr/>
            <p:nvPr/>
          </p:nvSpPr>
          <p:spPr>
            <a:xfrm rot="16200000">
              <a:off x="6578417" y="3355525"/>
              <a:ext cx="335145" cy="219072"/>
            </a:xfrm>
            <a:prstGeom prst="triangle">
              <a:avLst/>
            </a:prstGeom>
            <a:solidFill>
              <a:srgbClr val="F5CB7A"/>
            </a:solidFill>
            <a:ln w="25400" cap="flat">
              <a:solidFill>
                <a:srgbClr val="F5CB7A"/>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nb-NO" sz="1400" b="0" i="0" u="none" strike="noStrike" cap="none" spc="0" normalizeH="0" baseline="0">
                <a:ln>
                  <a:noFill/>
                </a:ln>
                <a:solidFill>
                  <a:schemeClr val="accent2">
                    <a:lumOff val="-2549"/>
                  </a:schemeClr>
                </a:solidFill>
                <a:effectLst/>
                <a:uFillTx/>
                <a:latin typeface="+mn-lt"/>
                <a:ea typeface="+mn-ea"/>
                <a:cs typeface="+mn-cs"/>
                <a:sym typeface="Work Sans"/>
              </a:endParaRPr>
            </a:p>
          </p:txBody>
        </p:sp>
        <p:pic>
          <p:nvPicPr>
            <p:cNvPr id="25" name="Picture 2">
              <a:extLst>
                <a:ext uri="{FF2B5EF4-FFF2-40B4-BE49-F238E27FC236}">
                  <a16:creationId xmlns:a16="http://schemas.microsoft.com/office/drawing/2014/main" id="{9C6359B3-01CB-4963-87EA-14C6D3D5EF46}"/>
                </a:ext>
              </a:extLst>
            </p:cNvPr>
            <p:cNvPicPr>
              <a:picLocks noChangeAspect="1" noChangeArrowheads="1"/>
            </p:cNvPicPr>
            <p:nvPr/>
          </p:nvPicPr>
          <p:blipFill rotWithShape="1">
            <a:blip r:embed="rId3">
              <a:clrChange>
                <a:clrFrom>
                  <a:srgbClr val="E4F2F2"/>
                </a:clrFrom>
                <a:clrTo>
                  <a:srgbClr val="E4F2F2">
                    <a:alpha val="0"/>
                  </a:srgbClr>
                </a:clrTo>
              </a:clrChange>
              <a:extLst>
                <a:ext uri="{28A0092B-C50C-407E-A947-70E740481C1C}">
                  <a14:useLocalDpi xmlns:a14="http://schemas.microsoft.com/office/drawing/2010/main" val="0"/>
                </a:ext>
              </a:extLst>
            </a:blip>
            <a:srcRect l="37800" t="36351" r="34901" b="12199"/>
            <a:stretch/>
          </p:blipFill>
          <p:spPr bwMode="auto">
            <a:xfrm>
              <a:off x="4992741" y="2621112"/>
              <a:ext cx="1081543" cy="2038292"/>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ektangel 31">
            <a:extLst>
              <a:ext uri="{FF2B5EF4-FFF2-40B4-BE49-F238E27FC236}">
                <a16:creationId xmlns:a16="http://schemas.microsoft.com/office/drawing/2014/main" id="{D80C649D-E9BC-4A2C-BA49-A219E2543FDD}"/>
              </a:ext>
            </a:extLst>
          </p:cNvPr>
          <p:cNvSpPr/>
          <p:nvPr/>
        </p:nvSpPr>
        <p:spPr>
          <a:xfrm>
            <a:off x="6805673" y="6516460"/>
            <a:ext cx="3648756" cy="246221"/>
          </a:xfrm>
          <a:prstGeom prst="rect">
            <a:avLst/>
          </a:prstGeom>
        </p:spPr>
        <p:txBody>
          <a:bodyPr wrap="none">
            <a:spAutoFit/>
          </a:bodyPr>
          <a:lstStyle/>
          <a:p>
            <a:r>
              <a:rPr lang="en-US" sz="1000">
                <a:solidFill>
                  <a:schemeClr val="tx1"/>
                </a:solidFill>
              </a:rPr>
              <a:t>Based on Malcolm Knowles’ theories on how adults prefer to learn</a:t>
            </a:r>
            <a:endParaRPr lang="nb-NO" sz="1000">
              <a:solidFill>
                <a:schemeClr val="tx1"/>
              </a:solidFill>
            </a:endParaRPr>
          </a:p>
        </p:txBody>
      </p:sp>
    </p:spTree>
    <p:extLst>
      <p:ext uri="{BB962C8B-B14F-4D97-AF65-F5344CB8AC3E}">
        <p14:creationId xmlns:p14="http://schemas.microsoft.com/office/powerpoint/2010/main" val="29586112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roup of people walking on the stairs">
            <a:extLst>
              <a:ext uri="{FF2B5EF4-FFF2-40B4-BE49-F238E27FC236}">
                <a16:creationId xmlns:a16="http://schemas.microsoft.com/office/drawing/2014/main" id="{BAA2F86B-F29D-4E89-A289-1E45D0D643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52" r="2730"/>
          <a:stretch/>
        </p:blipFill>
        <p:spPr bwMode="auto">
          <a:xfrm>
            <a:off x="5211338" y="-14288"/>
            <a:ext cx="6980662" cy="6870701"/>
          </a:xfrm>
          <a:prstGeom prst="rect">
            <a:avLst/>
          </a:prstGeom>
          <a:solidFill>
            <a:srgbClr val="FFFFFF"/>
          </a:solidFill>
        </p:spPr>
      </p:pic>
      <p:sp>
        <p:nvSpPr>
          <p:cNvPr id="73" name="Text Placeholder 2">
            <a:extLst>
              <a:ext uri="{FF2B5EF4-FFF2-40B4-BE49-F238E27FC236}">
                <a16:creationId xmlns:a16="http://schemas.microsoft.com/office/drawing/2014/main" id="{17E5D9C1-ECD4-4598-83F3-27DD9E851230}"/>
              </a:ext>
            </a:extLst>
          </p:cNvPr>
          <p:cNvSpPr>
            <a:spLocks noGrp="1"/>
          </p:cNvSpPr>
          <p:nvPr>
            <p:ph type="body" sz="quarter" idx="11"/>
          </p:nvPr>
        </p:nvSpPr>
        <p:spPr>
          <a:xfrm>
            <a:off x="-1" y="-13855"/>
            <a:ext cx="6956279" cy="6890143"/>
          </a:xfrm>
        </p:spPr>
        <p:txBody>
          <a:bodyPr>
            <a:normAutofit/>
          </a:bodyPr>
          <a:lstStyle/>
          <a:p>
            <a:r>
              <a:rPr lang="en-US" sz="3200"/>
              <a:t>Implications for instructional design</a:t>
            </a:r>
            <a:br>
              <a:rPr lang="en-US" sz="3200"/>
            </a:br>
            <a:r>
              <a:rPr lang="en-US" sz="2400" b="0"/>
              <a:t>Examples from DigitalNorway</a:t>
            </a:r>
            <a:endParaRPr lang="en-US" sz="3200" b="0"/>
          </a:p>
        </p:txBody>
      </p:sp>
      <p:pic>
        <p:nvPicPr>
          <p:cNvPr id="6" name="Bilde 16" descr="Bilde 16">
            <a:extLst>
              <a:ext uri="{FF2B5EF4-FFF2-40B4-BE49-F238E27FC236}">
                <a16:creationId xmlns:a16="http://schemas.microsoft.com/office/drawing/2014/main" id="{4A03A928-2329-4E3A-A467-D512980D1C7C}"/>
              </a:ext>
            </a:extLst>
          </p:cNvPr>
          <p:cNvPicPr>
            <a:picLocks noChangeAspect="1"/>
          </p:cNvPicPr>
          <p:nvPr/>
        </p:nvPicPr>
        <p:blipFill>
          <a:blip r:embed="rId4"/>
          <a:stretch>
            <a:fillRect/>
          </a:stretch>
        </p:blipFill>
        <p:spPr>
          <a:xfrm>
            <a:off x="551384" y="6189659"/>
            <a:ext cx="1749601" cy="294130"/>
          </a:xfrm>
          <a:prstGeom prst="rect">
            <a:avLst/>
          </a:prstGeom>
          <a:ln w="12700">
            <a:miter lim="400000"/>
          </a:ln>
        </p:spPr>
      </p:pic>
    </p:spTree>
    <p:extLst>
      <p:ext uri="{BB962C8B-B14F-4D97-AF65-F5344CB8AC3E}">
        <p14:creationId xmlns:p14="http://schemas.microsoft.com/office/powerpoint/2010/main" val="5928325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530A9F47-91B4-4E75-B821-21E31EDCDF98}"/>
              </a:ext>
            </a:extLst>
          </p:cNvPr>
          <p:cNvSpPr>
            <a:spLocks noGrp="1"/>
          </p:cNvSpPr>
          <p:nvPr>
            <p:ph type="title"/>
          </p:nvPr>
        </p:nvSpPr>
        <p:spPr/>
        <p:txBody>
          <a:bodyPr>
            <a:normAutofit/>
          </a:bodyPr>
          <a:lstStyle/>
          <a:p>
            <a:r>
              <a:rPr lang="nb-NO" sz="3200" b="1">
                <a:latin typeface="Poppins" panose="020B0604020202020204"/>
              </a:rPr>
              <a:t>Maturing the </a:t>
            </a:r>
            <a:r>
              <a:rPr lang="nb-NO" sz="3200" b="1" err="1">
                <a:latin typeface="Poppins" panose="020B0604020202020204"/>
              </a:rPr>
              <a:t>learning</a:t>
            </a:r>
            <a:r>
              <a:rPr lang="nb-NO" sz="3200" b="1">
                <a:latin typeface="Poppins" panose="020B0604020202020204"/>
              </a:rPr>
              <a:t> </a:t>
            </a:r>
            <a:r>
              <a:rPr lang="nb-NO" sz="3200" b="1" err="1">
                <a:latin typeface="Poppins" panose="020B0604020202020204"/>
              </a:rPr>
              <a:t>journey</a:t>
            </a:r>
            <a:r>
              <a:rPr lang="nb-NO" sz="3200" b="1">
                <a:latin typeface="Poppins" panose="020B0604020202020204"/>
              </a:rPr>
              <a:t> for business </a:t>
            </a:r>
            <a:r>
              <a:rPr lang="nb-NO" sz="3200" b="1" err="1">
                <a:latin typeface="Poppins" panose="020B0604020202020204"/>
              </a:rPr>
              <a:t>value</a:t>
            </a:r>
            <a:r>
              <a:rPr lang="nb-NO" sz="3200" b="1">
                <a:latin typeface="Poppins" panose="020B0604020202020204"/>
              </a:rPr>
              <a:t> </a:t>
            </a:r>
          </a:p>
        </p:txBody>
      </p:sp>
      <p:sp>
        <p:nvSpPr>
          <p:cNvPr id="3" name="L-form 2">
            <a:extLst>
              <a:ext uri="{FF2B5EF4-FFF2-40B4-BE49-F238E27FC236}">
                <a16:creationId xmlns:a16="http://schemas.microsoft.com/office/drawing/2014/main" id="{235EF90F-A240-4555-8CCF-DFFA33674AC0}"/>
              </a:ext>
            </a:extLst>
          </p:cNvPr>
          <p:cNvSpPr/>
          <p:nvPr/>
        </p:nvSpPr>
        <p:spPr>
          <a:xfrm rot="5400000">
            <a:off x="553541" y="2166855"/>
            <a:ext cx="3174556" cy="3600000"/>
          </a:xfrm>
          <a:prstGeom prst="corner">
            <a:avLst>
              <a:gd name="adj1" fmla="val 16120"/>
              <a:gd name="adj2" fmla="val 16110"/>
            </a:avLst>
          </a:prstGeom>
          <a:solidFill>
            <a:srgbClr val="F5CB7A"/>
          </a:solidFill>
          <a:ln>
            <a:solidFill>
              <a:srgbClr val="F9DFA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kstSylinder 13">
            <a:extLst>
              <a:ext uri="{FF2B5EF4-FFF2-40B4-BE49-F238E27FC236}">
                <a16:creationId xmlns:a16="http://schemas.microsoft.com/office/drawing/2014/main" id="{6866A304-0E34-452E-B560-C91249810135}"/>
              </a:ext>
            </a:extLst>
          </p:cNvPr>
          <p:cNvSpPr txBox="1"/>
          <p:nvPr/>
        </p:nvSpPr>
        <p:spPr>
          <a:xfrm>
            <a:off x="836271" y="2885660"/>
            <a:ext cx="3174714" cy="3046988"/>
          </a:xfrm>
          <a:prstGeom prst="rect">
            <a:avLst/>
          </a:prstGeom>
          <a:noFill/>
        </p:spPr>
        <p:txBody>
          <a:bodyPr wrap="square" rtlCol="0">
            <a:spAutoFit/>
          </a:bodyPr>
          <a:lstStyle/>
          <a:p>
            <a:pPr lvl="0" algn="l"/>
            <a:r>
              <a:rPr lang="nb-NO" sz="1200" b="1" dirty="0"/>
              <a:t>WHAT</a:t>
            </a:r>
            <a:br>
              <a:rPr lang="nb-NO" sz="1200" b="1" dirty="0"/>
            </a:br>
            <a:r>
              <a:rPr lang="en-GB" sz="1200" b="1" dirty="0"/>
              <a:t>Informal upskilling/reskilling</a:t>
            </a:r>
            <a:br>
              <a:rPr lang="en-GB" sz="1200" dirty="0"/>
            </a:br>
            <a:br>
              <a:rPr lang="en-GB" sz="1200" dirty="0"/>
            </a:br>
            <a:r>
              <a:rPr lang="en-GB" sz="1200" b="1" dirty="0"/>
              <a:t>Short introduction courses </a:t>
            </a:r>
            <a:r>
              <a:rPr lang="en-GB" sz="1200" dirty="0"/>
              <a:t>(5-20 minutes) which provide insights into basic topics related to digitalisation and data-driven economy.</a:t>
            </a:r>
          </a:p>
          <a:p>
            <a:pPr lvl="0" algn="l"/>
            <a:br>
              <a:rPr lang="nb-NO" sz="1200" b="1" dirty="0"/>
            </a:br>
            <a:r>
              <a:rPr lang="nb-NO" sz="1200" b="1" dirty="0"/>
              <a:t>HOW </a:t>
            </a:r>
            <a:r>
              <a:rPr lang="nb-NO" sz="1200" dirty="0"/>
              <a:t> 	</a:t>
            </a:r>
          </a:p>
          <a:p>
            <a:pPr lvl="0" algn="l"/>
            <a:r>
              <a:rPr lang="en-GB" sz="1200" dirty="0"/>
              <a:t>Free E-learning, high level of flexibility in space and time.</a:t>
            </a:r>
            <a:br>
              <a:rPr lang="en-GB" sz="1200" dirty="0"/>
            </a:br>
            <a:br>
              <a:rPr lang="en-GB" sz="1200" dirty="0"/>
            </a:br>
            <a:r>
              <a:rPr lang="en-GB" sz="1200" dirty="0"/>
              <a:t>Pedagogical designed for SMEs using </a:t>
            </a:r>
            <a:r>
              <a:rPr lang="en-GB" sz="1200" b="1" dirty="0"/>
              <a:t>non-professional terminology.</a:t>
            </a:r>
            <a:br>
              <a:rPr lang="nb-NO" sz="1200" dirty="0"/>
            </a:br>
            <a:endParaRPr lang="nb-NO" sz="1200" dirty="0"/>
          </a:p>
          <a:p>
            <a:pPr lvl="0" algn="l"/>
            <a:br>
              <a:rPr lang="en-US" sz="1200" dirty="0"/>
            </a:br>
            <a:endParaRPr lang="nb-NO" sz="1200" dirty="0"/>
          </a:p>
        </p:txBody>
      </p:sp>
      <p:sp>
        <p:nvSpPr>
          <p:cNvPr id="16" name="TekstSylinder 15">
            <a:extLst>
              <a:ext uri="{FF2B5EF4-FFF2-40B4-BE49-F238E27FC236}">
                <a16:creationId xmlns:a16="http://schemas.microsoft.com/office/drawing/2014/main" id="{EC2DB7F3-E34A-46AD-9ECE-2E7E6DADCC9E}"/>
              </a:ext>
            </a:extLst>
          </p:cNvPr>
          <p:cNvSpPr txBox="1"/>
          <p:nvPr/>
        </p:nvSpPr>
        <p:spPr>
          <a:xfrm>
            <a:off x="4863865" y="2396759"/>
            <a:ext cx="3274033" cy="2092881"/>
          </a:xfrm>
          <a:prstGeom prst="rect">
            <a:avLst/>
          </a:prstGeom>
          <a:noFill/>
        </p:spPr>
        <p:txBody>
          <a:bodyPr wrap="square" rtlCol="0">
            <a:spAutoFit/>
          </a:bodyPr>
          <a:lstStyle/>
          <a:p>
            <a:pPr lvl="0"/>
            <a:endParaRPr lang="en-GB" sz="1000" dirty="0">
              <a:latin typeface="Work Sans" panose="020B0604020202020204"/>
            </a:endParaRPr>
          </a:p>
          <a:p>
            <a:pPr lvl="0" algn="l"/>
            <a:r>
              <a:rPr lang="en-GB" sz="1200" b="1" dirty="0"/>
              <a:t>WHAT</a:t>
            </a:r>
            <a:r>
              <a:rPr lang="en-GB" sz="1200" dirty="0"/>
              <a:t> 		</a:t>
            </a:r>
          </a:p>
          <a:p>
            <a:pPr algn="l"/>
            <a:r>
              <a:rPr lang="en-GB" sz="1200" b="1" dirty="0"/>
              <a:t>Informal upskilling/reskilling</a:t>
            </a:r>
            <a:r>
              <a:rPr lang="en-GB" sz="1200" dirty="0"/>
              <a:t>.</a:t>
            </a:r>
            <a:br>
              <a:rPr lang="en-GB" sz="1200" dirty="0"/>
            </a:br>
            <a:br>
              <a:rPr lang="en-GB" sz="1200" dirty="0"/>
            </a:br>
            <a:r>
              <a:rPr lang="en-GB" sz="1200" b="1" dirty="0"/>
              <a:t>Step-by-step guidelines and tools </a:t>
            </a:r>
            <a:r>
              <a:rPr lang="en-GB" sz="1200" dirty="0"/>
              <a:t>(combined with varied learning resources) to be used in strategy work and operational projects.</a:t>
            </a:r>
          </a:p>
          <a:p>
            <a:pPr lvl="0" algn="l"/>
            <a:endParaRPr lang="en-GB" sz="1200" dirty="0"/>
          </a:p>
          <a:p>
            <a:pPr lvl="0" algn="l"/>
            <a:r>
              <a:rPr lang="en-GB" sz="1200" b="1" dirty="0"/>
              <a:t>HOW</a:t>
            </a:r>
          </a:p>
          <a:p>
            <a:pPr lvl="0" algn="l"/>
            <a:r>
              <a:rPr lang="en-GB" sz="1200" dirty="0"/>
              <a:t>Used in educational- and/or business workshop for </a:t>
            </a:r>
            <a:r>
              <a:rPr lang="en-GB" sz="1200" b="1" dirty="0"/>
              <a:t>peer reflections and sharing</a:t>
            </a:r>
            <a:r>
              <a:rPr lang="en-GB" sz="1200" dirty="0"/>
              <a:t>.</a:t>
            </a:r>
          </a:p>
        </p:txBody>
      </p:sp>
      <p:sp>
        <p:nvSpPr>
          <p:cNvPr id="18" name="TekstSylinder 17">
            <a:extLst>
              <a:ext uri="{FF2B5EF4-FFF2-40B4-BE49-F238E27FC236}">
                <a16:creationId xmlns:a16="http://schemas.microsoft.com/office/drawing/2014/main" id="{E30EDB20-60F3-4653-A255-0CF148AA6DBB}"/>
              </a:ext>
            </a:extLst>
          </p:cNvPr>
          <p:cNvSpPr txBox="1"/>
          <p:nvPr/>
        </p:nvSpPr>
        <p:spPr>
          <a:xfrm>
            <a:off x="8870907" y="2184169"/>
            <a:ext cx="3116318" cy="2616101"/>
          </a:xfrm>
          <a:prstGeom prst="rect">
            <a:avLst/>
          </a:prstGeom>
          <a:noFill/>
        </p:spPr>
        <p:txBody>
          <a:bodyPr wrap="square" rtlCol="0">
            <a:spAutoFit/>
          </a:bodyPr>
          <a:lstStyle/>
          <a:p>
            <a:pPr lvl="0" algn="l"/>
            <a:r>
              <a:rPr lang="en-GB" sz="1200" b="1" dirty="0"/>
              <a:t>WHAT</a:t>
            </a:r>
            <a:r>
              <a:rPr lang="en-GB" sz="1200" dirty="0"/>
              <a:t>	</a:t>
            </a:r>
          </a:p>
          <a:p>
            <a:pPr lvl="0" algn="l"/>
            <a:r>
              <a:rPr lang="en-GB" sz="1200" b="1" dirty="0"/>
              <a:t>Formal upskilling/reskilling with ECT.</a:t>
            </a:r>
          </a:p>
          <a:p>
            <a:pPr lvl="0" algn="l"/>
            <a:endParaRPr lang="en-GB" sz="1200" dirty="0"/>
          </a:p>
          <a:p>
            <a:pPr algn="l"/>
            <a:r>
              <a:rPr lang="en-GB" sz="1200" b="1" dirty="0"/>
              <a:t>Short modules </a:t>
            </a:r>
            <a:r>
              <a:rPr lang="en-GB" sz="1200" dirty="0"/>
              <a:t>designed for business and different target groups.</a:t>
            </a:r>
          </a:p>
          <a:p>
            <a:pPr lvl="0" algn="l"/>
            <a:endParaRPr lang="en-GB" sz="1200" dirty="0"/>
          </a:p>
          <a:p>
            <a:pPr lvl="0" algn="l"/>
            <a:r>
              <a:rPr lang="en-GB" sz="1200" b="1" dirty="0"/>
              <a:t>HOW</a:t>
            </a:r>
          </a:p>
          <a:p>
            <a:pPr lvl="0" algn="l"/>
            <a:r>
              <a:rPr lang="en-GB" sz="1200" dirty="0"/>
              <a:t>E-learning for individual reflection.</a:t>
            </a:r>
            <a:br>
              <a:rPr lang="en-GB" sz="1200" dirty="0"/>
            </a:br>
            <a:br>
              <a:rPr lang="en-GB" sz="1200" dirty="0"/>
            </a:br>
            <a:r>
              <a:rPr lang="en-GB" sz="1200" dirty="0"/>
              <a:t>Pedagogical designed </a:t>
            </a:r>
            <a:r>
              <a:rPr lang="en-GB" sz="1200" b="1" dirty="0"/>
              <a:t>by business professionals and leading scholars in collaboration.</a:t>
            </a:r>
            <a:br>
              <a:rPr lang="nb-NO" sz="1000" b="1" dirty="0"/>
            </a:br>
            <a:endParaRPr lang="en-GB" sz="1000" b="1" dirty="0">
              <a:latin typeface="Work Sans" panose="020B0604020202020204"/>
            </a:endParaRPr>
          </a:p>
          <a:p>
            <a:pPr lvl="0" algn="l"/>
            <a:endParaRPr lang="en-GB" sz="1000" dirty="0">
              <a:latin typeface="Work Sans" panose="020B0604020202020204"/>
            </a:endParaRPr>
          </a:p>
        </p:txBody>
      </p:sp>
      <p:sp>
        <p:nvSpPr>
          <p:cNvPr id="19" name="TekstSylinder 18">
            <a:extLst>
              <a:ext uri="{FF2B5EF4-FFF2-40B4-BE49-F238E27FC236}">
                <a16:creationId xmlns:a16="http://schemas.microsoft.com/office/drawing/2014/main" id="{28CE36F3-AAAD-4EB8-A875-3D2C4AC1E159}"/>
              </a:ext>
            </a:extLst>
          </p:cNvPr>
          <p:cNvSpPr txBox="1"/>
          <p:nvPr/>
        </p:nvSpPr>
        <p:spPr>
          <a:xfrm>
            <a:off x="340819" y="2482366"/>
            <a:ext cx="3950484" cy="276999"/>
          </a:xfrm>
          <a:prstGeom prst="rect">
            <a:avLst/>
          </a:prstGeom>
          <a:noFill/>
        </p:spPr>
        <p:txBody>
          <a:bodyPr wrap="square" lIns="91440" tIns="45720" rIns="91440" bIns="45720" rtlCol="0" anchor="t">
            <a:spAutoFit/>
          </a:bodyPr>
          <a:lstStyle/>
          <a:p>
            <a:pPr algn="l"/>
            <a:r>
              <a:rPr lang="en-GB" sz="1200" b="1" dirty="0">
                <a:solidFill>
                  <a:srgbClr val="FFFFFF"/>
                </a:solidFill>
                <a:latin typeface="Work Sans" panose="020B0604020202020204"/>
              </a:rPr>
              <a:t>STEP 1	BUILDING AWARENESS </a:t>
            </a:r>
            <a:endParaRPr lang="en-GB" sz="1200" dirty="0">
              <a:solidFill>
                <a:srgbClr val="FFFFFF"/>
              </a:solidFill>
              <a:latin typeface="Work Sans" panose="020B0604020202020204"/>
            </a:endParaRPr>
          </a:p>
        </p:txBody>
      </p:sp>
      <p:sp>
        <p:nvSpPr>
          <p:cNvPr id="20" name="L-form 19">
            <a:extLst>
              <a:ext uri="{FF2B5EF4-FFF2-40B4-BE49-F238E27FC236}">
                <a16:creationId xmlns:a16="http://schemas.microsoft.com/office/drawing/2014/main" id="{F166CBFD-8739-4BEF-BFE3-31F5732F19A1}"/>
              </a:ext>
            </a:extLst>
          </p:cNvPr>
          <p:cNvSpPr/>
          <p:nvPr/>
        </p:nvSpPr>
        <p:spPr>
          <a:xfrm rot="5400000">
            <a:off x="4634022" y="1754367"/>
            <a:ext cx="3060000" cy="3600000"/>
          </a:xfrm>
          <a:prstGeom prst="corner">
            <a:avLst>
              <a:gd name="adj1" fmla="val 16120"/>
              <a:gd name="adj2" fmla="val 16110"/>
            </a:avLst>
          </a:prstGeom>
          <a:solidFill>
            <a:srgbClr val="F5CB7A"/>
          </a:solidFill>
          <a:ln>
            <a:solidFill>
              <a:srgbClr val="F9DFA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L-form 22">
            <a:extLst>
              <a:ext uri="{FF2B5EF4-FFF2-40B4-BE49-F238E27FC236}">
                <a16:creationId xmlns:a16="http://schemas.microsoft.com/office/drawing/2014/main" id="{AC234E68-14F8-4562-B364-4EC1EBA062CC}"/>
              </a:ext>
            </a:extLst>
          </p:cNvPr>
          <p:cNvSpPr/>
          <p:nvPr/>
        </p:nvSpPr>
        <p:spPr>
          <a:xfrm rot="5400000">
            <a:off x="8657225" y="1372387"/>
            <a:ext cx="3060000" cy="3600000"/>
          </a:xfrm>
          <a:prstGeom prst="corner">
            <a:avLst>
              <a:gd name="adj1" fmla="val 16120"/>
              <a:gd name="adj2" fmla="val 16110"/>
            </a:avLst>
          </a:prstGeom>
          <a:solidFill>
            <a:srgbClr val="F5CB7A"/>
          </a:solidFill>
          <a:ln>
            <a:solidFill>
              <a:srgbClr val="F9DFA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ktangel 14">
            <a:extLst>
              <a:ext uri="{FF2B5EF4-FFF2-40B4-BE49-F238E27FC236}">
                <a16:creationId xmlns:a16="http://schemas.microsoft.com/office/drawing/2014/main" id="{C81C171E-77A2-4AA4-848F-292CAECB7BF1}"/>
              </a:ext>
            </a:extLst>
          </p:cNvPr>
          <p:cNvSpPr/>
          <p:nvPr/>
        </p:nvSpPr>
        <p:spPr>
          <a:xfrm>
            <a:off x="4381001" y="2161491"/>
            <a:ext cx="4320280" cy="276999"/>
          </a:xfrm>
          <a:prstGeom prst="rect">
            <a:avLst/>
          </a:prstGeom>
        </p:spPr>
        <p:txBody>
          <a:bodyPr wrap="square" lIns="91440" tIns="45720" rIns="91440" bIns="45720" anchor="t">
            <a:spAutoFit/>
          </a:bodyPr>
          <a:lstStyle/>
          <a:p>
            <a:pPr algn="l"/>
            <a:r>
              <a:rPr lang="nb-NO" sz="1200" b="1" dirty="0">
                <a:solidFill>
                  <a:srgbClr val="FFFFFF"/>
                </a:solidFill>
                <a:latin typeface="Work Sans" panose="020B0604020202020204"/>
              </a:rPr>
              <a:t>STEP 2 	PRACTICAL TOOLS AND GUIDELINES  </a:t>
            </a:r>
            <a:endParaRPr lang="nb-NO" sz="1200" dirty="0">
              <a:solidFill>
                <a:srgbClr val="FFFFFF"/>
              </a:solidFill>
              <a:latin typeface="Work Sans" panose="020B0604020202020204"/>
            </a:endParaRPr>
          </a:p>
        </p:txBody>
      </p:sp>
      <p:sp>
        <p:nvSpPr>
          <p:cNvPr id="17" name="Rektangel 16">
            <a:extLst>
              <a:ext uri="{FF2B5EF4-FFF2-40B4-BE49-F238E27FC236}">
                <a16:creationId xmlns:a16="http://schemas.microsoft.com/office/drawing/2014/main" id="{F26A5637-E567-44D9-A41F-AA263B9955C3}"/>
              </a:ext>
            </a:extLst>
          </p:cNvPr>
          <p:cNvSpPr/>
          <p:nvPr/>
        </p:nvSpPr>
        <p:spPr>
          <a:xfrm>
            <a:off x="8387225" y="1741985"/>
            <a:ext cx="4320280" cy="276999"/>
          </a:xfrm>
          <a:prstGeom prst="rect">
            <a:avLst/>
          </a:prstGeom>
        </p:spPr>
        <p:txBody>
          <a:bodyPr wrap="square" lIns="91440" tIns="45720" rIns="91440" bIns="45720" anchor="t">
            <a:spAutoFit/>
          </a:bodyPr>
          <a:lstStyle/>
          <a:p>
            <a:pPr algn="l"/>
            <a:r>
              <a:rPr lang="nb-NO" sz="1200" b="1" dirty="0">
                <a:solidFill>
                  <a:srgbClr val="FFFFFF"/>
                </a:solidFill>
                <a:latin typeface="Work Sans" panose="020B0604020202020204"/>
              </a:rPr>
              <a:t>STEP 3	IN-DEPTH </a:t>
            </a:r>
            <a:endParaRPr lang="nb-NO" sz="1200" dirty="0">
              <a:solidFill>
                <a:srgbClr val="FFFFFF"/>
              </a:solidFill>
              <a:latin typeface="Work Sans" panose="020B0604020202020204"/>
            </a:endParaRPr>
          </a:p>
        </p:txBody>
      </p:sp>
    </p:spTree>
    <p:extLst>
      <p:ext uri="{BB962C8B-B14F-4D97-AF65-F5344CB8AC3E}">
        <p14:creationId xmlns:p14="http://schemas.microsoft.com/office/powerpoint/2010/main" val="388494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En katalog med e-læringer som utvikles i samarbeid med noen av de tyngste fagmiljøene i norsk næringsliv og akademia.…"/>
          <p:cNvSpPr txBox="1">
            <a:spLocks noGrp="1"/>
          </p:cNvSpPr>
          <p:nvPr>
            <p:ph type="body" sz="quarter" idx="1"/>
          </p:nvPr>
        </p:nvSpPr>
        <p:spPr>
          <a:xfrm>
            <a:off x="457177" y="2961877"/>
            <a:ext cx="4742507" cy="3851499"/>
          </a:xfrm>
        </p:spPr>
        <p:txBody>
          <a:bodyPr lIns="0" tIns="0" rIns="0" bIns="0">
            <a:normAutofit/>
          </a:bodyPr>
          <a:lstStyle/>
          <a:p>
            <a:pPr marL="0" indent="0">
              <a:buNone/>
            </a:pPr>
            <a:r>
              <a:rPr lang="en-US" sz="1600" dirty="0"/>
              <a:t>I have taken the opportunity to learn more about cloud services and cybersecurity. The courses are easily accessible and are an effective way to learn something new about interesting and exciting areas.</a:t>
            </a:r>
          </a:p>
          <a:p>
            <a:pPr marL="0" indent="0">
              <a:buNone/>
            </a:pPr>
            <a:r>
              <a:rPr lang="en-US" sz="1400" dirty="0"/>
              <a:t>- Leader of Salaries and agreements, SME.</a:t>
            </a:r>
            <a:endParaRPr lang="en-GB" sz="1400" dirty="0"/>
          </a:p>
        </p:txBody>
      </p:sp>
      <p:sp>
        <p:nvSpPr>
          <p:cNvPr id="341" name="Digitale kurs  – helt kostnadsfritt"/>
          <p:cNvSpPr txBox="1">
            <a:spLocks noGrp="1"/>
          </p:cNvSpPr>
          <p:nvPr>
            <p:ph type="title"/>
          </p:nvPr>
        </p:nvSpPr>
        <p:spPr>
          <a:xfrm>
            <a:off x="457177" y="1068906"/>
            <a:ext cx="5119051" cy="939196"/>
          </a:xfrm>
        </p:spPr>
        <p:txBody>
          <a:bodyPr>
            <a:normAutofit/>
          </a:bodyPr>
          <a:lstStyle/>
          <a:p>
            <a:r>
              <a:rPr lang="en-GB" sz="2400" b="1" dirty="0">
                <a:latin typeface="Work Sans" panose="020B0604020202020204"/>
              </a:rPr>
              <a:t>BUILDING AWARENESS </a:t>
            </a:r>
            <a:endParaRPr lang="en-GB" sz="2400" dirty="0">
              <a:latin typeface="Work Sans" panose="020B0604020202020204"/>
            </a:endParaRPr>
          </a:p>
        </p:txBody>
      </p:sp>
      <p:sp>
        <p:nvSpPr>
          <p:cNvPr id="3" name="TekstSylinder 2">
            <a:extLst>
              <a:ext uri="{FF2B5EF4-FFF2-40B4-BE49-F238E27FC236}">
                <a16:creationId xmlns:a16="http://schemas.microsoft.com/office/drawing/2014/main" id="{051FB2CB-EC6B-4660-ABED-ADC1983E9E81}"/>
              </a:ext>
            </a:extLst>
          </p:cNvPr>
          <p:cNvSpPr txBox="1"/>
          <p:nvPr/>
        </p:nvSpPr>
        <p:spPr>
          <a:xfrm>
            <a:off x="457177" y="741920"/>
            <a:ext cx="173861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accent2">
                    <a:lumOff val="-2549"/>
                  </a:schemeClr>
                </a:solidFill>
                <a:effectLst/>
                <a:uFillTx/>
                <a:latin typeface="+mn-lt"/>
                <a:ea typeface="+mn-ea"/>
                <a:cs typeface="+mn-cs"/>
                <a:sym typeface="Work Sans"/>
              </a:rPr>
              <a:t>STEP 1 - EXAMPLE</a:t>
            </a:r>
          </a:p>
        </p:txBody>
      </p:sp>
      <p:pic>
        <p:nvPicPr>
          <p:cNvPr id="8" name="Bilde 7" descr="Et bilde som inneholder tekst&#10;&#10;Automatisk generert beskrivelse">
            <a:extLst>
              <a:ext uri="{FF2B5EF4-FFF2-40B4-BE49-F238E27FC236}">
                <a16:creationId xmlns:a16="http://schemas.microsoft.com/office/drawing/2014/main" id="{BB9B846C-F834-4CE8-BAD6-C63086B1C3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1511" y="1569968"/>
            <a:ext cx="1351263" cy="2075154"/>
          </a:xfrm>
          <a:prstGeom prst="rect">
            <a:avLst/>
          </a:prstGeom>
        </p:spPr>
      </p:pic>
      <p:pic>
        <p:nvPicPr>
          <p:cNvPr id="9" name="Bilde 8" descr="Et bilde som inneholder tekst&#10;&#10;Automatisk generert beskrivelse">
            <a:extLst>
              <a:ext uri="{FF2B5EF4-FFF2-40B4-BE49-F238E27FC236}">
                <a16:creationId xmlns:a16="http://schemas.microsoft.com/office/drawing/2014/main" id="{278CB5B4-2D10-4DCE-88AE-BD49ABF727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2264" y="1569968"/>
            <a:ext cx="1351263" cy="2075154"/>
          </a:xfrm>
          <a:prstGeom prst="rect">
            <a:avLst/>
          </a:prstGeom>
        </p:spPr>
      </p:pic>
      <p:pic>
        <p:nvPicPr>
          <p:cNvPr id="10" name="Bilde 9" descr="Et bilde som inneholder tekst&#10;&#10;Automatisk generert beskrivelse">
            <a:extLst>
              <a:ext uri="{FF2B5EF4-FFF2-40B4-BE49-F238E27FC236}">
                <a16:creationId xmlns:a16="http://schemas.microsoft.com/office/drawing/2014/main" id="{0F22FE69-F2C2-46AF-9B08-6D7EA6F2AB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171" y="1569968"/>
            <a:ext cx="1351263" cy="2075154"/>
          </a:xfrm>
          <a:prstGeom prst="rect">
            <a:avLst/>
          </a:prstGeom>
        </p:spPr>
      </p:pic>
      <p:pic>
        <p:nvPicPr>
          <p:cNvPr id="11" name="Bilde 10" descr="Et bilde som inneholder tekst&#10;&#10;Automatisk generert beskrivelse">
            <a:extLst>
              <a:ext uri="{FF2B5EF4-FFF2-40B4-BE49-F238E27FC236}">
                <a16:creationId xmlns:a16="http://schemas.microsoft.com/office/drawing/2014/main" id="{0690E65B-0D59-454D-99F4-B650D0DD27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4171" y="3802118"/>
            <a:ext cx="1351263" cy="2075154"/>
          </a:xfrm>
          <a:prstGeom prst="rect">
            <a:avLst/>
          </a:prstGeom>
        </p:spPr>
      </p:pic>
      <p:pic>
        <p:nvPicPr>
          <p:cNvPr id="13" name="Bilde 12" descr="Et bilde som inneholder tekst&#10;&#10;Automatisk generert beskrivelse">
            <a:extLst>
              <a:ext uri="{FF2B5EF4-FFF2-40B4-BE49-F238E27FC236}">
                <a16:creationId xmlns:a16="http://schemas.microsoft.com/office/drawing/2014/main" id="{30764465-5EFC-4272-844F-09656C9B45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1511" y="3802118"/>
            <a:ext cx="1351263" cy="2075154"/>
          </a:xfrm>
          <a:prstGeom prst="rect">
            <a:avLst/>
          </a:prstGeom>
        </p:spPr>
      </p:pic>
      <p:pic>
        <p:nvPicPr>
          <p:cNvPr id="14" name="Bilde 13" descr="Et bilde som inneholder tekst&#10;&#10;Automatisk generert beskrivelse">
            <a:extLst>
              <a:ext uri="{FF2B5EF4-FFF2-40B4-BE49-F238E27FC236}">
                <a16:creationId xmlns:a16="http://schemas.microsoft.com/office/drawing/2014/main" id="{7E11BA9C-A7FA-4F11-BC6C-3370C1149B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2264" y="3802118"/>
            <a:ext cx="1351263" cy="2075154"/>
          </a:xfrm>
          <a:prstGeom prst="rect">
            <a:avLst/>
          </a:prstGeom>
        </p:spPr>
      </p:pic>
      <p:sp>
        <p:nvSpPr>
          <p:cNvPr id="15" name="Rektangel 14">
            <a:extLst>
              <a:ext uri="{FF2B5EF4-FFF2-40B4-BE49-F238E27FC236}">
                <a16:creationId xmlns:a16="http://schemas.microsoft.com/office/drawing/2014/main" id="{1D1501C6-B019-48AC-AB73-4097D984EB19}"/>
              </a:ext>
            </a:extLst>
          </p:cNvPr>
          <p:cNvSpPr/>
          <p:nvPr/>
        </p:nvSpPr>
        <p:spPr>
          <a:xfrm>
            <a:off x="7202073" y="2709500"/>
            <a:ext cx="970137" cy="200055"/>
          </a:xfrm>
          <a:prstGeom prst="rect">
            <a:avLst/>
          </a:prstGeom>
          <a:solidFill>
            <a:srgbClr val="FFFFFF"/>
          </a:solidFill>
        </p:spPr>
        <p:txBody>
          <a:bodyPr wrap="square">
            <a:spAutoFit/>
          </a:bodyPr>
          <a:lstStyle/>
          <a:p>
            <a:pPr algn="l"/>
            <a:r>
              <a:rPr lang="nb-NO" sz="700" b="1" dirty="0"/>
              <a:t>CYBERSECURITY         </a:t>
            </a:r>
            <a:endParaRPr lang="en-GB" sz="700" b="1" dirty="0"/>
          </a:p>
        </p:txBody>
      </p:sp>
      <p:sp>
        <p:nvSpPr>
          <p:cNvPr id="16" name="Rektangel 15">
            <a:extLst>
              <a:ext uri="{FF2B5EF4-FFF2-40B4-BE49-F238E27FC236}">
                <a16:creationId xmlns:a16="http://schemas.microsoft.com/office/drawing/2014/main" id="{A13CEE5B-B1B0-4D4A-AC43-9257291D6D39}"/>
              </a:ext>
            </a:extLst>
          </p:cNvPr>
          <p:cNvSpPr/>
          <p:nvPr/>
        </p:nvSpPr>
        <p:spPr>
          <a:xfrm>
            <a:off x="8439142" y="2702839"/>
            <a:ext cx="1833322" cy="200055"/>
          </a:xfrm>
          <a:prstGeom prst="rect">
            <a:avLst/>
          </a:prstGeom>
          <a:solidFill>
            <a:srgbClr val="FFFFFF"/>
          </a:solidFill>
        </p:spPr>
        <p:txBody>
          <a:bodyPr wrap="square">
            <a:spAutoFit/>
          </a:bodyPr>
          <a:lstStyle/>
          <a:p>
            <a:pPr algn="l"/>
            <a:r>
              <a:rPr lang="nb-NO" sz="700" b="1" dirty="0"/>
              <a:t>ARTIFICIAL INTELLIGENCE        </a:t>
            </a:r>
            <a:endParaRPr lang="en-GB" sz="700" b="1" dirty="0"/>
          </a:p>
        </p:txBody>
      </p:sp>
      <p:sp>
        <p:nvSpPr>
          <p:cNvPr id="18" name="Rektangel 17">
            <a:extLst>
              <a:ext uri="{FF2B5EF4-FFF2-40B4-BE49-F238E27FC236}">
                <a16:creationId xmlns:a16="http://schemas.microsoft.com/office/drawing/2014/main" id="{E053C539-4B68-48EA-A746-1775F13EF644}"/>
              </a:ext>
            </a:extLst>
          </p:cNvPr>
          <p:cNvSpPr/>
          <p:nvPr/>
        </p:nvSpPr>
        <p:spPr>
          <a:xfrm>
            <a:off x="10023371" y="2696891"/>
            <a:ext cx="1113190" cy="200055"/>
          </a:xfrm>
          <a:prstGeom prst="rect">
            <a:avLst/>
          </a:prstGeom>
          <a:solidFill>
            <a:srgbClr val="FFFFFF"/>
          </a:solidFill>
        </p:spPr>
        <p:txBody>
          <a:bodyPr wrap="square">
            <a:spAutoFit/>
          </a:bodyPr>
          <a:lstStyle/>
          <a:p>
            <a:pPr algn="l"/>
            <a:r>
              <a:rPr lang="nb-NO" sz="700" b="1" dirty="0"/>
              <a:t>        VR AND AR</a:t>
            </a:r>
            <a:endParaRPr lang="en-GB" sz="700" b="1" dirty="0"/>
          </a:p>
        </p:txBody>
      </p:sp>
      <p:sp>
        <p:nvSpPr>
          <p:cNvPr id="19" name="Rektangel 18">
            <a:extLst>
              <a:ext uri="{FF2B5EF4-FFF2-40B4-BE49-F238E27FC236}">
                <a16:creationId xmlns:a16="http://schemas.microsoft.com/office/drawing/2014/main" id="{7119C8E3-40BC-476C-A903-CCD383A37A29}"/>
              </a:ext>
            </a:extLst>
          </p:cNvPr>
          <p:cNvSpPr/>
          <p:nvPr/>
        </p:nvSpPr>
        <p:spPr>
          <a:xfrm>
            <a:off x="7104113" y="4855847"/>
            <a:ext cx="1224136" cy="200055"/>
          </a:xfrm>
          <a:prstGeom prst="rect">
            <a:avLst/>
          </a:prstGeom>
          <a:solidFill>
            <a:srgbClr val="FFFFFF"/>
          </a:solidFill>
        </p:spPr>
        <p:txBody>
          <a:bodyPr wrap="square">
            <a:spAutoFit/>
          </a:bodyPr>
          <a:lstStyle/>
          <a:p>
            <a:pPr algn="l"/>
            <a:r>
              <a:rPr lang="nb-NO" sz="700" b="1" dirty="0"/>
              <a:t>INTERNET OF THINGS</a:t>
            </a:r>
            <a:endParaRPr lang="en-GB" sz="700" b="1" dirty="0"/>
          </a:p>
        </p:txBody>
      </p:sp>
      <p:sp>
        <p:nvSpPr>
          <p:cNvPr id="20" name="Rektangel 19">
            <a:extLst>
              <a:ext uri="{FF2B5EF4-FFF2-40B4-BE49-F238E27FC236}">
                <a16:creationId xmlns:a16="http://schemas.microsoft.com/office/drawing/2014/main" id="{A96B6578-5CF7-42EB-BFF4-D2E009F62A1F}"/>
              </a:ext>
            </a:extLst>
          </p:cNvPr>
          <p:cNvSpPr/>
          <p:nvPr/>
        </p:nvSpPr>
        <p:spPr>
          <a:xfrm>
            <a:off x="10272464" y="4892831"/>
            <a:ext cx="864097" cy="200055"/>
          </a:xfrm>
          <a:prstGeom prst="rect">
            <a:avLst/>
          </a:prstGeom>
          <a:solidFill>
            <a:srgbClr val="FFFFFF"/>
          </a:solidFill>
        </p:spPr>
        <p:txBody>
          <a:bodyPr wrap="square">
            <a:spAutoFit/>
          </a:bodyPr>
          <a:lstStyle/>
          <a:p>
            <a:pPr algn="l"/>
            <a:r>
              <a:rPr lang="nb-NO" sz="700" b="1" dirty="0"/>
              <a:t>SENSORS</a:t>
            </a:r>
            <a:endParaRPr lang="en-GB" sz="700" b="1" dirty="0"/>
          </a:p>
        </p:txBody>
      </p:sp>
      <p:pic>
        <p:nvPicPr>
          <p:cNvPr id="21" name="Picture 6" descr="Quote Left Icon – Free Download, PNG and Vector">
            <a:extLst>
              <a:ext uri="{FF2B5EF4-FFF2-40B4-BE49-F238E27FC236}">
                <a16:creationId xmlns:a16="http://schemas.microsoft.com/office/drawing/2014/main" id="{6E7C6E6F-5956-4289-8A62-3DA3E2CA85E4}"/>
              </a:ext>
            </a:extLst>
          </p:cNvPr>
          <p:cNvPicPr>
            <a:picLocks noChangeAspect="1" noChangeArrowheads="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478744" y="2510850"/>
            <a:ext cx="384727" cy="384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100302"/>
      </p:ext>
    </p:extLst>
  </p:cSld>
  <p:clrMapOvr>
    <a:masterClrMapping/>
  </p:clrMapOvr>
  <p:transition spd="med"/>
</p:sld>
</file>

<file path=ppt/theme/theme1.xml><?xml version="1.0" encoding="utf-8"?>
<a:theme xmlns:a="http://schemas.openxmlformats.org/drawingml/2006/main" name="Digital Norway 2020">
  <a:themeElements>
    <a:clrScheme name="Digital Norway 2020 green hyperlink">
      <a:dk1>
        <a:srgbClr val="32302F"/>
      </a:dk1>
      <a:lt1>
        <a:srgbClr val="FAF7F4"/>
      </a:lt1>
      <a:dk2>
        <a:srgbClr val="A7A7A7"/>
      </a:dk2>
      <a:lt2>
        <a:srgbClr val="535353"/>
      </a:lt2>
      <a:accent1>
        <a:srgbClr val="00AB85"/>
      </a:accent1>
      <a:accent2>
        <a:srgbClr val="003C41"/>
      </a:accent2>
      <a:accent3>
        <a:srgbClr val="4B8B95"/>
      </a:accent3>
      <a:accent4>
        <a:srgbClr val="FEDDA0"/>
      </a:accent4>
      <a:accent5>
        <a:srgbClr val="E2F2EB"/>
      </a:accent5>
      <a:accent6>
        <a:srgbClr val="F1E8E0"/>
      </a:accent6>
      <a:hlink>
        <a:srgbClr val="00AB84"/>
      </a:hlink>
      <a:folHlink>
        <a:srgbClr val="4A8B94"/>
      </a:folHlink>
    </a:clrScheme>
    <a:fontScheme name="Office Theme">
      <a:majorFont>
        <a:latin typeface="Helvetica"/>
        <a:ea typeface="Helvetica"/>
        <a:cs typeface="Helvetica"/>
      </a:majorFont>
      <a:minorFont>
        <a:latin typeface="Work Sans"/>
        <a:ea typeface="Work Sans"/>
        <a:cs typeface="Work San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AB85"/>
      </a:accent1>
      <a:accent2>
        <a:srgbClr val="003C41"/>
      </a:accent2>
      <a:accent3>
        <a:srgbClr val="4B8B95"/>
      </a:accent3>
      <a:accent4>
        <a:srgbClr val="0C2527"/>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Work Sans"/>
        <a:ea typeface="Work Sans"/>
        <a:cs typeface="Work San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2">
                <a:lumOff val="-2549"/>
              </a:schemeClr>
            </a:solidFill>
            <a:effectLst/>
            <a:uFillTx/>
            <a:latin typeface="+mn-lt"/>
            <a:ea typeface="+mn-ea"/>
            <a:cs typeface="+mn-cs"/>
            <a:sym typeface="Work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44136B3C218024BB751C9AF740B8F51" ma:contentTypeVersion="11" ma:contentTypeDescription="Opprett et nytt dokument." ma:contentTypeScope="" ma:versionID="7572ee90796a109d84343fc26271fa58">
  <xsd:schema xmlns:xsd="http://www.w3.org/2001/XMLSchema" xmlns:xs="http://www.w3.org/2001/XMLSchema" xmlns:p="http://schemas.microsoft.com/office/2006/metadata/properties" xmlns:ns2="7dd0a5c1-4401-4c81-8691-5f9447548d4c" xmlns:ns3="33f974fa-7371-45e6-8494-99aada0f1796" targetNamespace="http://schemas.microsoft.com/office/2006/metadata/properties" ma:root="true" ma:fieldsID="89a244837761e91024971c428268f734" ns2:_="" ns3:_="">
    <xsd:import namespace="7dd0a5c1-4401-4c81-8691-5f9447548d4c"/>
    <xsd:import namespace="33f974fa-7371-45e6-8494-99aada0f17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0a5c1-4401-4c81-8691-5f9447548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f974fa-7371-45e6-8494-99aada0f1796"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6CC201-A3F3-486D-BCC5-A500676A8D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d0a5c1-4401-4c81-8691-5f9447548d4c"/>
    <ds:schemaRef ds:uri="33f974fa-7371-45e6-8494-99aada0f17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113ACF-04A1-47E8-9BDD-E67DD2D9D55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dd0a5c1-4401-4c81-8691-5f9447548d4c"/>
    <ds:schemaRef ds:uri="http://purl.org/dc/terms/"/>
    <ds:schemaRef ds:uri="33f974fa-7371-45e6-8494-99aada0f1796"/>
    <ds:schemaRef ds:uri="http://www.w3.org/XML/1998/namespace"/>
    <ds:schemaRef ds:uri="http://purl.org/dc/dcmitype/"/>
  </ds:schemaRefs>
</ds:datastoreItem>
</file>

<file path=customXml/itemProps3.xml><?xml version="1.0" encoding="utf-8"?>
<ds:datastoreItem xmlns:ds="http://schemas.openxmlformats.org/officeDocument/2006/customXml" ds:itemID="{3543448B-603B-4AF2-93BE-35C501EEBF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2630</TotalTime>
  <Words>1489</Words>
  <Application>Microsoft Office PowerPoint</Application>
  <PresentationFormat>Widescreen</PresentationFormat>
  <Paragraphs>160</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Helvetica</vt:lpstr>
      <vt:lpstr>Museo Sans 300</vt:lpstr>
      <vt:lpstr>Poppins</vt:lpstr>
      <vt:lpstr>Poppins Bold</vt:lpstr>
      <vt:lpstr>Poppins SemiBold</vt:lpstr>
      <vt:lpstr>Work Sans</vt:lpstr>
      <vt:lpstr>Work Sans Regular Roman</vt:lpstr>
      <vt:lpstr>Digital Norway 2020</vt:lpstr>
      <vt:lpstr>Lifelong learning</vt:lpstr>
      <vt:lpstr>PowerPoint Presentation</vt:lpstr>
      <vt:lpstr>PowerPoint Presentation</vt:lpstr>
      <vt:lpstr>Creating a culture for learning, new ways of working and innovation</vt:lpstr>
      <vt:lpstr>    DigitalNorway is driving lifelong learning for all through a coordinated effort across actors and eco-systems   We don’t have the same capacity as the corporates in terms of economical resources, time and flexibility. This is critical for our innovation capabilities and future competitive advantage and growth.  - CEO of Norwegian SME       </vt:lpstr>
      <vt:lpstr>Top 6 characteristics of adult learners </vt:lpstr>
      <vt:lpstr>PowerPoint Presentation</vt:lpstr>
      <vt:lpstr>Maturing the learning journey for business value </vt:lpstr>
      <vt:lpstr>BUILDING AWARENESS </vt:lpstr>
      <vt:lpstr>PRACTICAL TOOLS AND GUIDELINES</vt:lpstr>
      <vt:lpstr>IN-DEPTH </vt:lpstr>
      <vt:lpstr>WRAPPING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Annita Fjuk</dc:creator>
  <cp:lastModifiedBy>Anne Valles</cp:lastModifiedBy>
  <cp:revision>11</cp:revision>
  <dcterms:modified xsi:type="dcterms:W3CDTF">2021-06-03T06:47:37Z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0x010100344136B3C218024BB751C9AF740B8F51</vt:lpwstr>
  </property>
</Properties>
</file>